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1" r:id="rId8"/>
    <p:sldId id="262" r:id="rId9"/>
    <p:sldId id="263" r:id="rId10"/>
    <p:sldId id="265" r:id="rId11"/>
    <p:sldId id="266" r:id="rId12"/>
    <p:sldId id="276" r:id="rId13"/>
    <p:sldId id="267"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5AD3C-2AB4-4610-9D92-C99724860C75}" v="47" dt="2025-06-02T14:37:26.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sworth, Tricia" userId="01d6a956-2361-406b-8257-931c99b3a1b5" providerId="ADAL" clId="{BA75AD3C-2AB4-4610-9D92-C99724860C75}"/>
    <pc:docChg chg="undo custSel addSld delSld modSld sldOrd">
      <pc:chgData name="Ellsworth, Tricia" userId="01d6a956-2361-406b-8257-931c99b3a1b5" providerId="ADAL" clId="{BA75AD3C-2AB4-4610-9D92-C99724860C75}" dt="2025-06-02T14:37:26.805" v="273"/>
      <pc:docMkLst>
        <pc:docMk/>
      </pc:docMkLst>
      <pc:sldChg chg="modSp mod">
        <pc:chgData name="Ellsworth, Tricia" userId="01d6a956-2361-406b-8257-931c99b3a1b5" providerId="ADAL" clId="{BA75AD3C-2AB4-4610-9D92-C99724860C75}" dt="2025-06-02T14:12:20.476" v="142" actId="404"/>
        <pc:sldMkLst>
          <pc:docMk/>
          <pc:sldMk cId="2070263359" sldId="256"/>
        </pc:sldMkLst>
        <pc:spChg chg="mod">
          <ac:chgData name="Ellsworth, Tricia" userId="01d6a956-2361-406b-8257-931c99b3a1b5" providerId="ADAL" clId="{BA75AD3C-2AB4-4610-9D92-C99724860C75}" dt="2025-06-02T14:12:20.476" v="142" actId="404"/>
          <ac:spMkLst>
            <pc:docMk/>
            <pc:sldMk cId="2070263359" sldId="256"/>
            <ac:spMk id="3" creationId="{C1435EA9-6D65-7A14-5C87-73EAB8A41E70}"/>
          </ac:spMkLst>
        </pc:spChg>
        <pc:spChg chg="mod">
          <ac:chgData name="Ellsworth, Tricia" userId="01d6a956-2361-406b-8257-931c99b3a1b5" providerId="ADAL" clId="{BA75AD3C-2AB4-4610-9D92-C99724860C75}" dt="2025-06-02T13:50:21.899" v="124" actId="14100"/>
          <ac:spMkLst>
            <pc:docMk/>
            <pc:sldMk cId="2070263359" sldId="256"/>
            <ac:spMk id="4" creationId="{96F84A60-F9EF-1F40-BAFC-1FACC7ECDF20}"/>
          </ac:spMkLst>
        </pc:spChg>
      </pc:sldChg>
      <pc:sldChg chg="modSp mod modAnim">
        <pc:chgData name="Ellsworth, Tricia" userId="01d6a956-2361-406b-8257-931c99b3a1b5" providerId="ADAL" clId="{BA75AD3C-2AB4-4610-9D92-C99724860C75}" dt="2025-06-02T14:35:49.066" v="243"/>
        <pc:sldMkLst>
          <pc:docMk/>
          <pc:sldMk cId="4047027162" sldId="257"/>
        </pc:sldMkLst>
        <pc:spChg chg="mod">
          <ac:chgData name="Ellsworth, Tricia" userId="01d6a956-2361-406b-8257-931c99b3a1b5" providerId="ADAL" clId="{BA75AD3C-2AB4-4610-9D92-C99724860C75}" dt="2025-06-02T13:50:38.236" v="125"/>
          <ac:spMkLst>
            <pc:docMk/>
            <pc:sldMk cId="4047027162" sldId="257"/>
            <ac:spMk id="2" creationId="{3F145912-B9EA-6B77-7211-925860C0B17C}"/>
          </ac:spMkLst>
        </pc:spChg>
        <pc:spChg chg="mod">
          <ac:chgData name="Ellsworth, Tricia" userId="01d6a956-2361-406b-8257-931c99b3a1b5" providerId="ADAL" clId="{BA75AD3C-2AB4-4610-9D92-C99724860C75}" dt="2025-06-02T14:34:47.411" v="229" actId="27636"/>
          <ac:spMkLst>
            <pc:docMk/>
            <pc:sldMk cId="4047027162" sldId="257"/>
            <ac:spMk id="3" creationId="{87AB22C6-2128-465E-3EA7-F7D6FD123003}"/>
          </ac:spMkLst>
        </pc:spChg>
      </pc:sldChg>
      <pc:sldChg chg="modSp mod modAnim">
        <pc:chgData name="Ellsworth, Tricia" userId="01d6a956-2361-406b-8257-931c99b3a1b5" providerId="ADAL" clId="{BA75AD3C-2AB4-4610-9D92-C99724860C75}" dt="2025-06-02T14:35:51.101" v="244"/>
        <pc:sldMkLst>
          <pc:docMk/>
          <pc:sldMk cId="905926159" sldId="258"/>
        </pc:sldMkLst>
        <pc:spChg chg="mod">
          <ac:chgData name="Ellsworth, Tricia" userId="01d6a956-2361-406b-8257-931c99b3a1b5" providerId="ADAL" clId="{BA75AD3C-2AB4-4610-9D92-C99724860C75}" dt="2025-06-02T13:50:38.236" v="125"/>
          <ac:spMkLst>
            <pc:docMk/>
            <pc:sldMk cId="905926159" sldId="258"/>
            <ac:spMk id="2" creationId="{743B6B6F-7091-96F3-82A3-B21FE096FAC5}"/>
          </ac:spMkLst>
        </pc:spChg>
        <pc:spChg chg="mod">
          <ac:chgData name="Ellsworth, Tricia" userId="01d6a956-2361-406b-8257-931c99b3a1b5" providerId="ADAL" clId="{BA75AD3C-2AB4-4610-9D92-C99724860C75}" dt="2025-06-02T14:34:56.407" v="233" actId="14100"/>
          <ac:spMkLst>
            <pc:docMk/>
            <pc:sldMk cId="905926159" sldId="258"/>
            <ac:spMk id="3" creationId="{5AC89CC7-038D-4B74-5968-A019234B33C2}"/>
          </ac:spMkLst>
        </pc:spChg>
      </pc:sldChg>
      <pc:sldChg chg="modSp mod modAnim">
        <pc:chgData name="Ellsworth, Tricia" userId="01d6a956-2361-406b-8257-931c99b3a1b5" providerId="ADAL" clId="{BA75AD3C-2AB4-4610-9D92-C99724860C75}" dt="2025-06-02T14:35:54.198" v="245"/>
        <pc:sldMkLst>
          <pc:docMk/>
          <pc:sldMk cId="4014079719" sldId="259"/>
        </pc:sldMkLst>
        <pc:spChg chg="mod">
          <ac:chgData name="Ellsworth, Tricia" userId="01d6a956-2361-406b-8257-931c99b3a1b5" providerId="ADAL" clId="{BA75AD3C-2AB4-4610-9D92-C99724860C75}" dt="2025-06-02T13:50:38.236" v="125"/>
          <ac:spMkLst>
            <pc:docMk/>
            <pc:sldMk cId="4014079719" sldId="259"/>
            <ac:spMk id="2" creationId="{829A1282-A499-7D9E-EE1B-BFAD06F27641}"/>
          </ac:spMkLst>
        </pc:spChg>
        <pc:spChg chg="mod">
          <ac:chgData name="Ellsworth, Tricia" userId="01d6a956-2361-406b-8257-931c99b3a1b5" providerId="ADAL" clId="{BA75AD3C-2AB4-4610-9D92-C99724860C75}" dt="2025-06-02T14:35:12.911" v="237" actId="14100"/>
          <ac:spMkLst>
            <pc:docMk/>
            <pc:sldMk cId="4014079719" sldId="259"/>
            <ac:spMk id="3" creationId="{42CA9FDE-6D62-DAA6-449F-0A10442B90A1}"/>
          </ac:spMkLst>
        </pc:spChg>
      </pc:sldChg>
      <pc:sldChg chg="modSp mod modAnim">
        <pc:chgData name="Ellsworth, Tricia" userId="01d6a956-2361-406b-8257-931c99b3a1b5" providerId="ADAL" clId="{BA75AD3C-2AB4-4610-9D92-C99724860C75}" dt="2025-06-02T14:35:56.295" v="246"/>
        <pc:sldMkLst>
          <pc:docMk/>
          <pc:sldMk cId="2901902169" sldId="260"/>
        </pc:sldMkLst>
        <pc:spChg chg="mod">
          <ac:chgData name="Ellsworth, Tricia" userId="01d6a956-2361-406b-8257-931c99b3a1b5" providerId="ADAL" clId="{BA75AD3C-2AB4-4610-9D92-C99724860C75}" dt="2025-06-02T13:50:38.236" v="125"/>
          <ac:spMkLst>
            <pc:docMk/>
            <pc:sldMk cId="2901902169" sldId="260"/>
            <ac:spMk id="2" creationId="{9D2D93B9-5261-98FE-265D-44AF565A314D}"/>
          </ac:spMkLst>
        </pc:spChg>
        <pc:spChg chg="mod">
          <ac:chgData name="Ellsworth, Tricia" userId="01d6a956-2361-406b-8257-931c99b3a1b5" providerId="ADAL" clId="{BA75AD3C-2AB4-4610-9D92-C99724860C75}" dt="2025-06-02T14:35:29.636" v="240" actId="27636"/>
          <ac:spMkLst>
            <pc:docMk/>
            <pc:sldMk cId="2901902169" sldId="260"/>
            <ac:spMk id="3" creationId="{4745C6ED-5CD3-7948-049B-B05E8945018B}"/>
          </ac:spMkLst>
        </pc:spChg>
      </pc:sldChg>
      <pc:sldChg chg="modSp mod modAnim">
        <pc:chgData name="Ellsworth, Tricia" userId="01d6a956-2361-406b-8257-931c99b3a1b5" providerId="ADAL" clId="{BA75AD3C-2AB4-4610-9D92-C99724860C75}" dt="2025-06-02T14:36:04.305" v="248"/>
        <pc:sldMkLst>
          <pc:docMk/>
          <pc:sldMk cId="1362519652" sldId="261"/>
        </pc:sldMkLst>
        <pc:spChg chg="mod">
          <ac:chgData name="Ellsworth, Tricia" userId="01d6a956-2361-406b-8257-931c99b3a1b5" providerId="ADAL" clId="{BA75AD3C-2AB4-4610-9D92-C99724860C75}" dt="2025-06-02T13:50:38.236" v="125"/>
          <ac:spMkLst>
            <pc:docMk/>
            <pc:sldMk cId="1362519652" sldId="261"/>
            <ac:spMk id="2" creationId="{F29CFE7C-878D-DB22-AE88-DF12F104F16E}"/>
          </ac:spMkLst>
        </pc:spChg>
        <pc:spChg chg="mod">
          <ac:chgData name="Ellsworth, Tricia" userId="01d6a956-2361-406b-8257-931c99b3a1b5" providerId="ADAL" clId="{BA75AD3C-2AB4-4610-9D92-C99724860C75}" dt="2025-06-02T14:18:02.707" v="219" actId="27636"/>
          <ac:spMkLst>
            <pc:docMk/>
            <pc:sldMk cId="1362519652" sldId="261"/>
            <ac:spMk id="3" creationId="{0EC9A227-3AA3-E685-273B-16D28F8625BF}"/>
          </ac:spMkLst>
        </pc:spChg>
      </pc:sldChg>
      <pc:sldChg chg="modSp mod modAnim">
        <pc:chgData name="Ellsworth, Tricia" userId="01d6a956-2361-406b-8257-931c99b3a1b5" providerId="ADAL" clId="{BA75AD3C-2AB4-4610-9D92-C99724860C75}" dt="2025-06-02T14:36:06.528" v="249"/>
        <pc:sldMkLst>
          <pc:docMk/>
          <pc:sldMk cId="3489831050" sldId="262"/>
        </pc:sldMkLst>
        <pc:spChg chg="mod">
          <ac:chgData name="Ellsworth, Tricia" userId="01d6a956-2361-406b-8257-931c99b3a1b5" providerId="ADAL" clId="{BA75AD3C-2AB4-4610-9D92-C99724860C75}" dt="2025-06-02T13:50:38.236" v="125"/>
          <ac:spMkLst>
            <pc:docMk/>
            <pc:sldMk cId="3489831050" sldId="262"/>
            <ac:spMk id="2" creationId="{F28AD9DF-5CA5-FE73-821B-647B35DF0741}"/>
          </ac:spMkLst>
        </pc:spChg>
        <pc:spChg chg="mod">
          <ac:chgData name="Ellsworth, Tricia" userId="01d6a956-2361-406b-8257-931c99b3a1b5" providerId="ADAL" clId="{BA75AD3C-2AB4-4610-9D92-C99724860C75}" dt="2025-06-02T14:17:41.570" v="209" actId="948"/>
          <ac:spMkLst>
            <pc:docMk/>
            <pc:sldMk cId="3489831050" sldId="262"/>
            <ac:spMk id="3" creationId="{41FB1F51-0BDA-BD8B-AEE8-424A8E68CC21}"/>
          </ac:spMkLst>
        </pc:spChg>
      </pc:sldChg>
      <pc:sldChg chg="modSp mod modAnim">
        <pc:chgData name="Ellsworth, Tricia" userId="01d6a956-2361-406b-8257-931c99b3a1b5" providerId="ADAL" clId="{BA75AD3C-2AB4-4610-9D92-C99724860C75}" dt="2025-06-02T14:36:08.764" v="250"/>
        <pc:sldMkLst>
          <pc:docMk/>
          <pc:sldMk cId="3664234634" sldId="263"/>
        </pc:sldMkLst>
        <pc:spChg chg="mod">
          <ac:chgData name="Ellsworth, Tricia" userId="01d6a956-2361-406b-8257-931c99b3a1b5" providerId="ADAL" clId="{BA75AD3C-2AB4-4610-9D92-C99724860C75}" dt="2025-06-02T13:50:38.236" v="125"/>
          <ac:spMkLst>
            <pc:docMk/>
            <pc:sldMk cId="3664234634" sldId="263"/>
            <ac:spMk id="2" creationId="{34AE131E-D040-295E-6AC5-3DFD1B606FAF}"/>
          </ac:spMkLst>
        </pc:spChg>
        <pc:spChg chg="mod">
          <ac:chgData name="Ellsworth, Tricia" userId="01d6a956-2361-406b-8257-931c99b3a1b5" providerId="ADAL" clId="{BA75AD3C-2AB4-4610-9D92-C99724860C75}" dt="2025-06-02T14:16:38.452" v="189" actId="27636"/>
          <ac:spMkLst>
            <pc:docMk/>
            <pc:sldMk cId="3664234634" sldId="263"/>
            <ac:spMk id="3" creationId="{3A3D65DA-E686-2501-95F9-0A22909F0A6D}"/>
          </ac:spMkLst>
        </pc:spChg>
      </pc:sldChg>
      <pc:sldChg chg="modSp mod modAnim">
        <pc:chgData name="Ellsworth, Tricia" userId="01d6a956-2361-406b-8257-931c99b3a1b5" providerId="ADAL" clId="{BA75AD3C-2AB4-4610-9D92-C99724860C75}" dt="2025-06-02T14:35:58.605" v="247"/>
        <pc:sldMkLst>
          <pc:docMk/>
          <pc:sldMk cId="766387885" sldId="264"/>
        </pc:sldMkLst>
        <pc:spChg chg="mod">
          <ac:chgData name="Ellsworth, Tricia" userId="01d6a956-2361-406b-8257-931c99b3a1b5" providerId="ADAL" clId="{BA75AD3C-2AB4-4610-9D92-C99724860C75}" dt="2025-06-02T13:50:38.236" v="125"/>
          <ac:spMkLst>
            <pc:docMk/>
            <pc:sldMk cId="766387885" sldId="264"/>
            <ac:spMk id="2" creationId="{6DB1164F-5B36-58FF-BA74-218E41EC0D9D}"/>
          </ac:spMkLst>
        </pc:spChg>
        <pc:spChg chg="mod">
          <ac:chgData name="Ellsworth, Tricia" userId="01d6a956-2361-406b-8257-931c99b3a1b5" providerId="ADAL" clId="{BA75AD3C-2AB4-4610-9D92-C99724860C75}" dt="2025-06-02T14:35:40.387" v="242" actId="403"/>
          <ac:spMkLst>
            <pc:docMk/>
            <pc:sldMk cId="766387885" sldId="264"/>
            <ac:spMk id="3" creationId="{64C2AC66-F02A-5324-2490-51BBEB166B86}"/>
          </ac:spMkLst>
        </pc:spChg>
      </pc:sldChg>
      <pc:sldChg chg="modSp mod modAnim">
        <pc:chgData name="Ellsworth, Tricia" userId="01d6a956-2361-406b-8257-931c99b3a1b5" providerId="ADAL" clId="{BA75AD3C-2AB4-4610-9D92-C99724860C75}" dt="2025-06-02T14:36:13.524" v="251"/>
        <pc:sldMkLst>
          <pc:docMk/>
          <pc:sldMk cId="1111647954" sldId="265"/>
        </pc:sldMkLst>
        <pc:spChg chg="mod">
          <ac:chgData name="Ellsworth, Tricia" userId="01d6a956-2361-406b-8257-931c99b3a1b5" providerId="ADAL" clId="{BA75AD3C-2AB4-4610-9D92-C99724860C75}" dt="2025-06-02T13:50:38.236" v="125"/>
          <ac:spMkLst>
            <pc:docMk/>
            <pc:sldMk cId="1111647954" sldId="265"/>
            <ac:spMk id="2" creationId="{04C7B9CA-34E8-384E-524B-C15009541A09}"/>
          </ac:spMkLst>
        </pc:spChg>
        <pc:spChg chg="mod">
          <ac:chgData name="Ellsworth, Tricia" userId="01d6a956-2361-406b-8257-931c99b3a1b5" providerId="ADAL" clId="{BA75AD3C-2AB4-4610-9D92-C99724860C75}" dt="2025-06-02T14:16:17.992" v="181" actId="27636"/>
          <ac:spMkLst>
            <pc:docMk/>
            <pc:sldMk cId="1111647954" sldId="265"/>
            <ac:spMk id="3" creationId="{C2CE4D18-BA84-483B-C642-33F8176E0608}"/>
          </ac:spMkLst>
        </pc:spChg>
      </pc:sldChg>
      <pc:sldChg chg="modSp mod modAnim">
        <pc:chgData name="Ellsworth, Tricia" userId="01d6a956-2361-406b-8257-931c99b3a1b5" providerId="ADAL" clId="{BA75AD3C-2AB4-4610-9D92-C99724860C75}" dt="2025-06-02T14:36:16.722" v="252"/>
        <pc:sldMkLst>
          <pc:docMk/>
          <pc:sldMk cId="1311410366" sldId="266"/>
        </pc:sldMkLst>
        <pc:spChg chg="mod">
          <ac:chgData name="Ellsworth, Tricia" userId="01d6a956-2361-406b-8257-931c99b3a1b5" providerId="ADAL" clId="{BA75AD3C-2AB4-4610-9D92-C99724860C75}" dt="2025-06-02T13:50:38.236" v="125"/>
          <ac:spMkLst>
            <pc:docMk/>
            <pc:sldMk cId="1311410366" sldId="266"/>
            <ac:spMk id="2" creationId="{BFAFC459-38D6-B5FA-6AE3-204EF3396BDC}"/>
          </ac:spMkLst>
        </pc:spChg>
        <pc:spChg chg="mod">
          <ac:chgData name="Ellsworth, Tricia" userId="01d6a956-2361-406b-8257-931c99b3a1b5" providerId="ADAL" clId="{BA75AD3C-2AB4-4610-9D92-C99724860C75}" dt="2025-06-02T14:16:11.877" v="176" actId="27636"/>
          <ac:spMkLst>
            <pc:docMk/>
            <pc:sldMk cId="1311410366" sldId="266"/>
            <ac:spMk id="3" creationId="{E1E41544-0BDE-851A-666F-8A2881DBF869}"/>
          </ac:spMkLst>
        </pc:spChg>
      </pc:sldChg>
      <pc:sldChg chg="addSp delSp modSp new modAnim">
        <pc:chgData name="Ellsworth, Tricia" userId="01d6a956-2361-406b-8257-931c99b3a1b5" providerId="ADAL" clId="{BA75AD3C-2AB4-4610-9D92-C99724860C75}" dt="2025-06-02T14:37:08.288" v="266"/>
        <pc:sldMkLst>
          <pc:docMk/>
          <pc:sldMk cId="2960581456" sldId="267"/>
        </pc:sldMkLst>
        <pc:spChg chg="mod">
          <ac:chgData name="Ellsworth, Tricia" userId="01d6a956-2361-406b-8257-931c99b3a1b5" providerId="ADAL" clId="{BA75AD3C-2AB4-4610-9D92-C99724860C75}" dt="2025-06-02T13:50:38.236" v="125"/>
          <ac:spMkLst>
            <pc:docMk/>
            <pc:sldMk cId="2960581456" sldId="267"/>
            <ac:spMk id="2" creationId="{8F625E8F-91E4-7D57-301E-3D7ABFBB99C3}"/>
          </ac:spMkLst>
        </pc:spChg>
        <pc:spChg chg="del">
          <ac:chgData name="Ellsworth, Tricia" userId="01d6a956-2361-406b-8257-931c99b3a1b5" providerId="ADAL" clId="{BA75AD3C-2AB4-4610-9D92-C99724860C75}" dt="2025-06-02T13:31:20.183" v="1"/>
          <ac:spMkLst>
            <pc:docMk/>
            <pc:sldMk cId="2960581456" sldId="267"/>
            <ac:spMk id="3" creationId="{533856EA-3E20-934D-6D7A-D98932169140}"/>
          </ac:spMkLst>
        </pc:spChg>
        <pc:picChg chg="add mod">
          <ac:chgData name="Ellsworth, Tricia" userId="01d6a956-2361-406b-8257-931c99b3a1b5" providerId="ADAL" clId="{BA75AD3C-2AB4-4610-9D92-C99724860C75}" dt="2025-06-02T14:37:02.795" v="265" actId="1076"/>
          <ac:picMkLst>
            <pc:docMk/>
            <pc:sldMk cId="2960581456" sldId="267"/>
            <ac:picMk id="1026" creationId="{CC31C70C-A821-C388-DB33-1A12BEF37068}"/>
          </ac:picMkLst>
        </pc:picChg>
      </pc:sldChg>
      <pc:sldChg chg="addSp delSp modSp new del mod">
        <pc:chgData name="Ellsworth, Tricia" userId="01d6a956-2361-406b-8257-931c99b3a1b5" providerId="ADAL" clId="{BA75AD3C-2AB4-4610-9D92-C99724860C75}" dt="2025-06-02T13:47:21.547" v="84" actId="47"/>
        <pc:sldMkLst>
          <pc:docMk/>
          <pc:sldMk cId="3614497992" sldId="268"/>
        </pc:sldMkLst>
        <pc:spChg chg="del">
          <ac:chgData name="Ellsworth, Tricia" userId="01d6a956-2361-406b-8257-931c99b3a1b5" providerId="ADAL" clId="{BA75AD3C-2AB4-4610-9D92-C99724860C75}" dt="2025-06-02T13:31:36.194" v="3"/>
          <ac:spMkLst>
            <pc:docMk/>
            <pc:sldMk cId="3614497992" sldId="268"/>
            <ac:spMk id="3" creationId="{8F088EFC-846D-9DD6-B22E-E1BE24E2A560}"/>
          </ac:spMkLst>
        </pc:spChg>
        <pc:spChg chg="add mod">
          <ac:chgData name="Ellsworth, Tricia" userId="01d6a956-2361-406b-8257-931c99b3a1b5" providerId="ADAL" clId="{BA75AD3C-2AB4-4610-9D92-C99724860C75}" dt="2025-06-02T13:47:18.909" v="83" actId="478"/>
          <ac:spMkLst>
            <pc:docMk/>
            <pc:sldMk cId="3614497992" sldId="268"/>
            <ac:spMk id="6" creationId="{1E35CFCE-BD85-5834-1D99-5FF4672F505D}"/>
          </ac:spMkLst>
        </pc:spChg>
        <pc:picChg chg="add del mod">
          <ac:chgData name="Ellsworth, Tricia" userId="01d6a956-2361-406b-8257-931c99b3a1b5" providerId="ADAL" clId="{BA75AD3C-2AB4-4610-9D92-C99724860C75}" dt="2025-06-02T13:47:18.909" v="83" actId="478"/>
          <ac:picMkLst>
            <pc:docMk/>
            <pc:sldMk cId="3614497992" sldId="268"/>
            <ac:picMk id="4" creationId="{BC026CA6-A781-883B-097F-808CB02CAF77}"/>
          </ac:picMkLst>
        </pc:picChg>
      </pc:sldChg>
      <pc:sldChg chg="addSp delSp modSp new add del mod modAnim">
        <pc:chgData name="Ellsworth, Tricia" userId="01d6a956-2361-406b-8257-931c99b3a1b5" providerId="ADAL" clId="{BA75AD3C-2AB4-4610-9D92-C99724860C75}" dt="2025-06-02T14:37:11.436" v="267"/>
        <pc:sldMkLst>
          <pc:docMk/>
          <pc:sldMk cId="4036977780" sldId="269"/>
        </pc:sldMkLst>
        <pc:spChg chg="mod">
          <ac:chgData name="Ellsworth, Tricia" userId="01d6a956-2361-406b-8257-931c99b3a1b5" providerId="ADAL" clId="{BA75AD3C-2AB4-4610-9D92-C99724860C75}" dt="2025-06-02T13:50:38.236" v="125"/>
          <ac:spMkLst>
            <pc:docMk/>
            <pc:sldMk cId="4036977780" sldId="269"/>
            <ac:spMk id="2" creationId="{10D52580-3BD2-5EA9-D050-8D5090AC1080}"/>
          </ac:spMkLst>
        </pc:spChg>
        <pc:spChg chg="del">
          <ac:chgData name="Ellsworth, Tricia" userId="01d6a956-2361-406b-8257-931c99b3a1b5" providerId="ADAL" clId="{BA75AD3C-2AB4-4610-9D92-C99724860C75}" dt="2025-06-02T13:31:57.771" v="5"/>
          <ac:spMkLst>
            <pc:docMk/>
            <pc:sldMk cId="4036977780" sldId="269"/>
            <ac:spMk id="3" creationId="{576AFA63-6A7C-BCBF-1E9D-4D1C95A5DD77}"/>
          </ac:spMkLst>
        </pc:spChg>
        <pc:picChg chg="add mod">
          <ac:chgData name="Ellsworth, Tricia" userId="01d6a956-2361-406b-8257-931c99b3a1b5" providerId="ADAL" clId="{BA75AD3C-2AB4-4610-9D92-C99724860C75}" dt="2025-06-02T13:47:35" v="89" actId="1076"/>
          <ac:picMkLst>
            <pc:docMk/>
            <pc:sldMk cId="4036977780" sldId="269"/>
            <ac:picMk id="4" creationId="{BCAD219B-39CF-15C2-FD5F-0547DD868130}"/>
          </ac:picMkLst>
        </pc:picChg>
      </pc:sldChg>
      <pc:sldChg chg="addSp delSp modSp new modAnim">
        <pc:chgData name="Ellsworth, Tricia" userId="01d6a956-2361-406b-8257-931c99b3a1b5" providerId="ADAL" clId="{BA75AD3C-2AB4-4610-9D92-C99724860C75}" dt="2025-06-02T14:37:14.410" v="268"/>
        <pc:sldMkLst>
          <pc:docMk/>
          <pc:sldMk cId="202661823" sldId="270"/>
        </pc:sldMkLst>
        <pc:spChg chg="mod">
          <ac:chgData name="Ellsworth, Tricia" userId="01d6a956-2361-406b-8257-931c99b3a1b5" providerId="ADAL" clId="{BA75AD3C-2AB4-4610-9D92-C99724860C75}" dt="2025-06-02T13:50:38.236" v="125"/>
          <ac:spMkLst>
            <pc:docMk/>
            <pc:sldMk cId="202661823" sldId="270"/>
            <ac:spMk id="2" creationId="{3D21C1A5-B619-6644-0EEB-CA106C0E4D1C}"/>
          </ac:spMkLst>
        </pc:spChg>
        <pc:spChg chg="del">
          <ac:chgData name="Ellsworth, Tricia" userId="01d6a956-2361-406b-8257-931c99b3a1b5" providerId="ADAL" clId="{BA75AD3C-2AB4-4610-9D92-C99724860C75}" dt="2025-06-02T13:32:10.484" v="7"/>
          <ac:spMkLst>
            <pc:docMk/>
            <pc:sldMk cId="202661823" sldId="270"/>
            <ac:spMk id="3" creationId="{A443AE78-F5D9-42B7-8D92-9344722F2EA3}"/>
          </ac:spMkLst>
        </pc:spChg>
        <pc:picChg chg="add mod">
          <ac:chgData name="Ellsworth, Tricia" userId="01d6a956-2361-406b-8257-931c99b3a1b5" providerId="ADAL" clId="{BA75AD3C-2AB4-4610-9D92-C99724860C75}" dt="2025-06-02T13:47:39.698" v="91" actId="1076"/>
          <ac:picMkLst>
            <pc:docMk/>
            <pc:sldMk cId="202661823" sldId="270"/>
            <ac:picMk id="2050" creationId="{3A89B619-7CE2-883B-6754-C1FCD8CB0E1B}"/>
          </ac:picMkLst>
        </pc:picChg>
      </pc:sldChg>
      <pc:sldChg chg="addSp delSp modSp new modAnim">
        <pc:chgData name="Ellsworth, Tricia" userId="01d6a956-2361-406b-8257-931c99b3a1b5" providerId="ADAL" clId="{BA75AD3C-2AB4-4610-9D92-C99724860C75}" dt="2025-06-02T14:37:16.392" v="269"/>
        <pc:sldMkLst>
          <pc:docMk/>
          <pc:sldMk cId="4210150480" sldId="271"/>
        </pc:sldMkLst>
        <pc:spChg chg="mod">
          <ac:chgData name="Ellsworth, Tricia" userId="01d6a956-2361-406b-8257-931c99b3a1b5" providerId="ADAL" clId="{BA75AD3C-2AB4-4610-9D92-C99724860C75}" dt="2025-06-02T13:50:38.236" v="125"/>
          <ac:spMkLst>
            <pc:docMk/>
            <pc:sldMk cId="4210150480" sldId="271"/>
            <ac:spMk id="2" creationId="{6E8E7ECE-3C06-5577-9A87-C8EAB21982E8}"/>
          </ac:spMkLst>
        </pc:spChg>
        <pc:spChg chg="del">
          <ac:chgData name="Ellsworth, Tricia" userId="01d6a956-2361-406b-8257-931c99b3a1b5" providerId="ADAL" clId="{BA75AD3C-2AB4-4610-9D92-C99724860C75}" dt="2025-06-02T13:33:06.919" v="9"/>
          <ac:spMkLst>
            <pc:docMk/>
            <pc:sldMk cId="4210150480" sldId="271"/>
            <ac:spMk id="3" creationId="{A3A8453A-08AA-3B8E-77BA-A8CC7082F001}"/>
          </ac:spMkLst>
        </pc:spChg>
        <pc:picChg chg="add mod">
          <ac:chgData name="Ellsworth, Tricia" userId="01d6a956-2361-406b-8257-931c99b3a1b5" providerId="ADAL" clId="{BA75AD3C-2AB4-4610-9D92-C99724860C75}" dt="2025-06-02T13:47:48.311" v="94" actId="14100"/>
          <ac:picMkLst>
            <pc:docMk/>
            <pc:sldMk cId="4210150480" sldId="271"/>
            <ac:picMk id="3074" creationId="{030A5A1F-CE69-565E-5C35-95DCB6D18520}"/>
          </ac:picMkLst>
        </pc:picChg>
      </pc:sldChg>
      <pc:sldChg chg="addSp delSp modSp new mod modAnim">
        <pc:chgData name="Ellsworth, Tricia" userId="01d6a956-2361-406b-8257-931c99b3a1b5" providerId="ADAL" clId="{BA75AD3C-2AB4-4610-9D92-C99724860C75}" dt="2025-06-02T14:37:18.802" v="270"/>
        <pc:sldMkLst>
          <pc:docMk/>
          <pc:sldMk cId="1316785966" sldId="272"/>
        </pc:sldMkLst>
        <pc:spChg chg="mod">
          <ac:chgData name="Ellsworth, Tricia" userId="01d6a956-2361-406b-8257-931c99b3a1b5" providerId="ADAL" clId="{BA75AD3C-2AB4-4610-9D92-C99724860C75}" dt="2025-06-02T13:50:38.236" v="125"/>
          <ac:spMkLst>
            <pc:docMk/>
            <pc:sldMk cId="1316785966" sldId="272"/>
            <ac:spMk id="2" creationId="{E2601CD5-FA47-1109-0DB2-836B51E56615}"/>
          </ac:spMkLst>
        </pc:spChg>
        <pc:spChg chg="del">
          <ac:chgData name="Ellsworth, Tricia" userId="01d6a956-2361-406b-8257-931c99b3a1b5" providerId="ADAL" clId="{BA75AD3C-2AB4-4610-9D92-C99724860C75}" dt="2025-06-02T13:33:52.979" v="11"/>
          <ac:spMkLst>
            <pc:docMk/>
            <pc:sldMk cId="1316785966" sldId="272"/>
            <ac:spMk id="3" creationId="{B27F9A00-35EF-919C-0EA8-542659CF2370}"/>
          </ac:spMkLst>
        </pc:spChg>
        <pc:picChg chg="add mod">
          <ac:chgData name="Ellsworth, Tricia" userId="01d6a956-2361-406b-8257-931c99b3a1b5" providerId="ADAL" clId="{BA75AD3C-2AB4-4610-9D92-C99724860C75}" dt="2025-06-02T13:47:57.507" v="97" actId="1076"/>
          <ac:picMkLst>
            <pc:docMk/>
            <pc:sldMk cId="1316785966" sldId="272"/>
            <ac:picMk id="4" creationId="{D056CFEC-EC7C-69C8-15C2-2387C0C8F3B2}"/>
          </ac:picMkLst>
        </pc:picChg>
      </pc:sldChg>
      <pc:sldChg chg="addSp delSp modSp new mod modAnim">
        <pc:chgData name="Ellsworth, Tricia" userId="01d6a956-2361-406b-8257-931c99b3a1b5" providerId="ADAL" clId="{BA75AD3C-2AB4-4610-9D92-C99724860C75}" dt="2025-06-02T14:37:20.968" v="271"/>
        <pc:sldMkLst>
          <pc:docMk/>
          <pc:sldMk cId="891945067" sldId="273"/>
        </pc:sldMkLst>
        <pc:spChg chg="mod">
          <ac:chgData name="Ellsworth, Tricia" userId="01d6a956-2361-406b-8257-931c99b3a1b5" providerId="ADAL" clId="{BA75AD3C-2AB4-4610-9D92-C99724860C75}" dt="2025-06-02T13:50:38.236" v="125"/>
          <ac:spMkLst>
            <pc:docMk/>
            <pc:sldMk cId="891945067" sldId="273"/>
            <ac:spMk id="2" creationId="{F67F0571-6388-9DB2-70B5-74F8F1074425}"/>
          </ac:spMkLst>
        </pc:spChg>
        <pc:spChg chg="del">
          <ac:chgData name="Ellsworth, Tricia" userId="01d6a956-2361-406b-8257-931c99b3a1b5" providerId="ADAL" clId="{BA75AD3C-2AB4-4610-9D92-C99724860C75}" dt="2025-06-02T13:34:05.747" v="13"/>
          <ac:spMkLst>
            <pc:docMk/>
            <pc:sldMk cId="891945067" sldId="273"/>
            <ac:spMk id="3" creationId="{00FA9C9E-A1E9-68C7-3759-9C6FFE83208B}"/>
          </ac:spMkLst>
        </pc:spChg>
        <pc:picChg chg="add mod">
          <ac:chgData name="Ellsworth, Tricia" userId="01d6a956-2361-406b-8257-931c99b3a1b5" providerId="ADAL" clId="{BA75AD3C-2AB4-4610-9D92-C99724860C75}" dt="2025-06-02T13:48:02.503" v="99" actId="1076"/>
          <ac:picMkLst>
            <pc:docMk/>
            <pc:sldMk cId="891945067" sldId="273"/>
            <ac:picMk id="4" creationId="{7CFF0C1D-533A-6208-70DA-BCF08CA63400}"/>
          </ac:picMkLst>
        </pc:picChg>
      </pc:sldChg>
      <pc:sldChg chg="addSp delSp modSp new mod modAnim">
        <pc:chgData name="Ellsworth, Tricia" userId="01d6a956-2361-406b-8257-931c99b3a1b5" providerId="ADAL" clId="{BA75AD3C-2AB4-4610-9D92-C99724860C75}" dt="2025-06-02T14:37:24.313" v="272"/>
        <pc:sldMkLst>
          <pc:docMk/>
          <pc:sldMk cId="1376606133" sldId="274"/>
        </pc:sldMkLst>
        <pc:spChg chg="mod">
          <ac:chgData name="Ellsworth, Tricia" userId="01d6a956-2361-406b-8257-931c99b3a1b5" providerId="ADAL" clId="{BA75AD3C-2AB4-4610-9D92-C99724860C75}" dt="2025-06-02T13:50:38.236" v="125"/>
          <ac:spMkLst>
            <pc:docMk/>
            <pc:sldMk cId="1376606133" sldId="274"/>
            <ac:spMk id="2" creationId="{BEB831AD-B9C0-7183-888C-467829C250E2}"/>
          </ac:spMkLst>
        </pc:spChg>
        <pc:spChg chg="del">
          <ac:chgData name="Ellsworth, Tricia" userId="01d6a956-2361-406b-8257-931c99b3a1b5" providerId="ADAL" clId="{BA75AD3C-2AB4-4610-9D92-C99724860C75}" dt="2025-06-02T13:34:25.500" v="15"/>
          <ac:spMkLst>
            <pc:docMk/>
            <pc:sldMk cId="1376606133" sldId="274"/>
            <ac:spMk id="3" creationId="{3C7A74F4-59A4-0716-56C4-0215F14F8479}"/>
          </ac:spMkLst>
        </pc:spChg>
        <pc:picChg chg="add mod">
          <ac:chgData name="Ellsworth, Tricia" userId="01d6a956-2361-406b-8257-931c99b3a1b5" providerId="ADAL" clId="{BA75AD3C-2AB4-4610-9D92-C99724860C75}" dt="2025-06-02T13:48:08.623" v="101" actId="1076"/>
          <ac:picMkLst>
            <pc:docMk/>
            <pc:sldMk cId="1376606133" sldId="274"/>
            <ac:picMk id="4" creationId="{229766A2-6ED6-31DE-9EA3-E8D50CC3DCB6}"/>
          </ac:picMkLst>
        </pc:picChg>
      </pc:sldChg>
      <pc:sldChg chg="addSp delSp modSp new modAnim">
        <pc:chgData name="Ellsworth, Tricia" userId="01d6a956-2361-406b-8257-931c99b3a1b5" providerId="ADAL" clId="{BA75AD3C-2AB4-4610-9D92-C99724860C75}" dt="2025-06-02T14:37:26.805" v="273"/>
        <pc:sldMkLst>
          <pc:docMk/>
          <pc:sldMk cId="2388757916" sldId="275"/>
        </pc:sldMkLst>
        <pc:spChg chg="mod">
          <ac:chgData name="Ellsworth, Tricia" userId="01d6a956-2361-406b-8257-931c99b3a1b5" providerId="ADAL" clId="{BA75AD3C-2AB4-4610-9D92-C99724860C75}" dt="2025-06-02T13:50:38.236" v="125"/>
          <ac:spMkLst>
            <pc:docMk/>
            <pc:sldMk cId="2388757916" sldId="275"/>
            <ac:spMk id="2" creationId="{C3077C7D-FED4-7C38-77CA-D65A360E9FE1}"/>
          </ac:spMkLst>
        </pc:spChg>
        <pc:spChg chg="del">
          <ac:chgData name="Ellsworth, Tricia" userId="01d6a956-2361-406b-8257-931c99b3a1b5" providerId="ADAL" clId="{BA75AD3C-2AB4-4610-9D92-C99724860C75}" dt="2025-06-02T13:34:39.500" v="17"/>
          <ac:spMkLst>
            <pc:docMk/>
            <pc:sldMk cId="2388757916" sldId="275"/>
            <ac:spMk id="3" creationId="{C306E940-912A-82A6-55FB-89FCDB519BA5}"/>
          </ac:spMkLst>
        </pc:spChg>
        <pc:picChg chg="add mod">
          <ac:chgData name="Ellsworth, Tricia" userId="01d6a956-2361-406b-8257-931c99b3a1b5" providerId="ADAL" clId="{BA75AD3C-2AB4-4610-9D92-C99724860C75}" dt="2025-06-02T13:48:13.221" v="103" actId="1076"/>
          <ac:picMkLst>
            <pc:docMk/>
            <pc:sldMk cId="2388757916" sldId="275"/>
            <ac:picMk id="4098" creationId="{D2D68120-C16B-EE7B-A807-C37FC9F65C4B}"/>
          </ac:picMkLst>
        </pc:picChg>
      </pc:sldChg>
      <pc:sldChg chg="addSp modSp new mod ord modClrScheme modAnim chgLayout">
        <pc:chgData name="Ellsworth, Tricia" userId="01d6a956-2361-406b-8257-931c99b3a1b5" providerId="ADAL" clId="{BA75AD3C-2AB4-4610-9D92-C99724860C75}" dt="2025-06-02T14:36:58.039" v="264" actId="113"/>
        <pc:sldMkLst>
          <pc:docMk/>
          <pc:sldMk cId="1998850607" sldId="276"/>
        </pc:sldMkLst>
        <pc:spChg chg="mod ord">
          <ac:chgData name="Ellsworth, Tricia" userId="01d6a956-2361-406b-8257-931c99b3a1b5" providerId="ADAL" clId="{BA75AD3C-2AB4-4610-9D92-C99724860C75}" dt="2025-06-02T14:36:58.039" v="264" actId="113"/>
          <ac:spMkLst>
            <pc:docMk/>
            <pc:sldMk cId="1998850607" sldId="276"/>
            <ac:spMk id="2" creationId="{7A702E6C-070F-3B1D-98BF-C10B227E694F}"/>
          </ac:spMkLst>
        </pc:spChg>
        <pc:spChg chg="mod ord">
          <ac:chgData name="Ellsworth, Tricia" userId="01d6a956-2361-406b-8257-931c99b3a1b5" providerId="ADAL" clId="{BA75AD3C-2AB4-4610-9D92-C99724860C75}" dt="2025-06-02T14:36:35.650" v="257" actId="404"/>
          <ac:spMkLst>
            <pc:docMk/>
            <pc:sldMk cId="1998850607" sldId="276"/>
            <ac:spMk id="3" creationId="{D6BCF4AB-9045-2B3F-9D81-0EA329915775}"/>
          </ac:spMkLst>
        </pc:spChg>
        <pc:spChg chg="add mod ord">
          <ac:chgData name="Ellsworth, Tricia" userId="01d6a956-2361-406b-8257-931c99b3a1b5" providerId="ADAL" clId="{BA75AD3C-2AB4-4610-9D92-C99724860C75}" dt="2025-06-02T14:36:35.650" v="257" actId="404"/>
          <ac:spMkLst>
            <pc:docMk/>
            <pc:sldMk cId="1998850607" sldId="276"/>
            <ac:spMk id="4" creationId="{395D1CEE-053A-6EF1-EA9E-D4380F40122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81F81-C525-429C-98A8-217D6D922D26}" type="datetimeFigureOut">
              <a:rPr lang="en-US" smtClean="0"/>
              <a:t>6/2/2025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FAB20291-3AFD-45B8-8934-53CF7A511D17}"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432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81F81-C525-429C-98A8-217D6D922D26}"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291-3AFD-45B8-8934-53CF7A511D17}"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34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81F81-C525-429C-98A8-217D6D922D26}"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291-3AFD-45B8-8934-53CF7A511D17}"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870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81F81-C525-429C-98A8-217D6D922D26}"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291-3AFD-45B8-8934-53CF7A511D17}"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318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81F81-C525-429C-98A8-217D6D922D26}"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20291-3AFD-45B8-8934-53CF7A511D17}"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296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81F81-C525-429C-98A8-217D6D922D26}"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20291-3AFD-45B8-8934-53CF7A511D17}"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322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81F81-C525-429C-98A8-217D6D922D26}" type="datetimeFigureOut">
              <a:rPr lang="en-US" smtClean="0"/>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20291-3AFD-45B8-8934-53CF7A511D17}"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668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81F81-C525-429C-98A8-217D6D922D26}" type="datetimeFigureOut">
              <a:rPr lang="en-US" smtClean="0"/>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20291-3AFD-45B8-8934-53CF7A511D17}"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703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81F81-C525-429C-98A8-217D6D922D26}" type="datetimeFigureOut">
              <a:rPr lang="en-US" smtClean="0"/>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20291-3AFD-45B8-8934-53CF7A511D17}" type="slidenum">
              <a:rPr lang="en-US" smtClean="0"/>
              <a:t>‹#›</a:t>
            </a:fld>
            <a:endParaRPr lang="en-US"/>
          </a:p>
        </p:txBody>
      </p:sp>
    </p:spTree>
    <p:extLst>
      <p:ext uri="{BB962C8B-B14F-4D97-AF65-F5344CB8AC3E}">
        <p14:creationId xmlns:p14="http://schemas.microsoft.com/office/powerpoint/2010/main" val="47611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81F81-C525-429C-98A8-217D6D922D26}"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20291-3AFD-45B8-8934-53CF7A511D17}"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188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1281F81-C525-429C-98A8-217D6D922D26}" type="datetimeFigureOut">
              <a:rPr lang="en-US" smtClean="0"/>
              <a:t>6/2/2025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AB20291-3AFD-45B8-8934-53CF7A511D17}"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375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1281F81-C525-429C-98A8-217D6D922D26}" type="datetimeFigureOut">
              <a:rPr lang="en-US" smtClean="0"/>
              <a:t>6/2/2025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AB20291-3AFD-45B8-8934-53CF7A511D17}"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971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olygence.org/blog/authors/rebekah-pierce" TargetMode="External"/><Relationship Id="rId2" Type="http://schemas.openxmlformats.org/officeDocument/2006/relationships/hyperlink" Target="https://www.polygence.org/blog/research-topics-high-school-student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riveresearch.com/market-research-company-blog/4-famous-brands-that-depend-on-market-research/"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1435EA9-6D65-7A14-5C87-73EAB8A41E70}"/>
              </a:ext>
            </a:extLst>
          </p:cNvPr>
          <p:cNvSpPr>
            <a:spLocks noGrp="1"/>
          </p:cNvSpPr>
          <p:nvPr>
            <p:ph type="subTitle" idx="1"/>
          </p:nvPr>
        </p:nvSpPr>
        <p:spPr/>
        <p:txBody>
          <a:bodyPr/>
          <a:lstStyle/>
          <a:p>
            <a:r>
              <a:rPr lang="en-US" sz="1400" dirty="0">
                <a:hlinkClick r:id="rId2"/>
              </a:rPr>
              <a:t>https://www.polygence.org/blog/research-topics-high-school-students</a:t>
            </a:r>
            <a:endParaRPr lang="en-US" sz="1400" dirty="0"/>
          </a:p>
          <a:p>
            <a:endParaRPr lang="en-US" dirty="0"/>
          </a:p>
        </p:txBody>
      </p:sp>
      <p:sp>
        <p:nvSpPr>
          <p:cNvPr id="4" name="Rectangle 1">
            <a:extLst>
              <a:ext uri="{FF2B5EF4-FFF2-40B4-BE49-F238E27FC236}">
                <a16:creationId xmlns:a16="http://schemas.microsoft.com/office/drawing/2014/main" id="{96F84A60-F9EF-1F40-BAFC-1FACC7ECDF20}"/>
              </a:ext>
            </a:extLst>
          </p:cNvPr>
          <p:cNvSpPr>
            <a:spLocks noChangeArrowheads="1"/>
          </p:cNvSpPr>
          <p:nvPr/>
        </p:nvSpPr>
        <p:spPr bwMode="auto">
          <a:xfrm>
            <a:off x="1524000" y="1541286"/>
            <a:ext cx="9756618" cy="1308050"/>
          </a:xfrm>
          <a:prstGeom prst="rect">
            <a:avLst/>
          </a:prstGeom>
          <a:solidFill>
            <a:srgbClr val="FFF6D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100" b="1" i="0" u="none" strike="noStrike" cap="none" normalizeH="0" baseline="0" dirty="0">
                <a:ln>
                  <a:noFill/>
                </a:ln>
                <a:solidFill>
                  <a:srgbClr val="191922"/>
                </a:solidFill>
                <a:effectLst/>
                <a:latin typeface="__Lexend_Deca_6ae83c"/>
              </a:rPr>
              <a:t>80 Impactful Research Topics for High School Students</a:t>
            </a:r>
            <a:endParaRPr kumimoji="0" lang="en-US" altLang="en-US" sz="1800" b="0" i="0" u="none" strike="noStrike" cap="none" normalizeH="0" baseline="0" dirty="0">
              <a:ln>
                <a:noFill/>
              </a:ln>
              <a:solidFill>
                <a:srgbClr val="3366FF"/>
              </a:solidFill>
              <a:effectLst/>
              <a:latin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91922"/>
                </a:solidFill>
                <a:effectLst/>
                <a:latin typeface="Arial" panose="020B0604020202020204" pitchFamily="34" charset="0"/>
                <a:hlinkClick r:id="rId3"/>
              </a:rPr>
              <a:t>By </a:t>
            </a:r>
            <a:r>
              <a:rPr kumimoji="0" lang="en-US" altLang="en-US" sz="900" b="1" i="0" u="none" strike="noStrike" cap="none" normalizeH="0" baseline="0" dirty="0">
                <a:ln>
                  <a:noFill/>
                </a:ln>
                <a:solidFill>
                  <a:srgbClr val="191922"/>
                </a:solidFill>
                <a:effectLst/>
                <a:latin typeface="Arial" panose="020B0604020202020204" pitchFamily="34" charset="0"/>
                <a:hlinkClick r:id="rId3"/>
              </a:rPr>
              <a:t>Rebekah Pierce</a:t>
            </a:r>
            <a:endParaRPr kumimoji="0" lang="en-US" altLang="en-US" sz="800" b="0" i="0" u="none" strike="noStrike" cap="none" normalizeH="0" baseline="0" dirty="0">
              <a:ln>
                <a:noFill/>
              </a:ln>
              <a:solidFill>
                <a:srgbClr val="3366FF"/>
              </a:solidFill>
              <a:effectLst/>
              <a:latin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64646C"/>
                </a:solidFill>
                <a:effectLst/>
                <a:latin typeface="Arial" panose="020B0604020202020204" pitchFamily="34" charset="0"/>
                <a:hlinkClick r:id="rId3"/>
              </a:rPr>
              <a:t>Educational writer and former teacher</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Last updated Mar 4, 2025Published Aug 18, 2024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Photo of Rebekah Pierce">
            <a:hlinkClick r:id="rId3"/>
            <a:extLst>
              <a:ext uri="{FF2B5EF4-FFF2-40B4-BE49-F238E27FC236}">
                <a16:creationId xmlns:a16="http://schemas.microsoft.com/office/drawing/2014/main" id="{F363B5DF-E9E8-B7BE-8746-16CF5C421DEE}"/>
              </a:ext>
            </a:extLst>
          </p:cNvPr>
          <p:cNvSpPr>
            <a:spLocks noChangeAspect="1" noChangeArrowheads="1"/>
          </p:cNvSpPr>
          <p:nvPr/>
        </p:nvSpPr>
        <p:spPr bwMode="auto">
          <a:xfrm>
            <a:off x="5715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70263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B9CA-34E8-384E-524B-C15009541A09}"/>
              </a:ext>
            </a:extLst>
          </p:cNvPr>
          <p:cNvSpPr>
            <a:spLocks noGrp="1"/>
          </p:cNvSpPr>
          <p:nvPr>
            <p:ph type="title"/>
          </p:nvPr>
        </p:nvSpPr>
        <p:spPr/>
        <p:txBody>
          <a:bodyPr>
            <a:normAutofit fontScale="90000"/>
          </a:bodyPr>
          <a:lstStyle/>
          <a:p>
            <a:pPr>
              <a:spcBef>
                <a:spcPts val="2400"/>
              </a:spcBef>
              <a:spcAft>
                <a:spcPts val="1800"/>
              </a:spcAft>
            </a:pPr>
            <a:r>
              <a:rPr lang="en-US" b="1" i="0" dirty="0">
                <a:solidFill>
                  <a:srgbClr val="191922"/>
                </a:solidFill>
                <a:effectLst/>
                <a:latin typeface="__Lexend_Deca_6ae83c"/>
              </a:rPr>
              <a:t>Society, Culture, and Social Science Topics</a:t>
            </a:r>
            <a:br>
              <a:rPr lang="en-US" b="1" i="0" dirty="0">
                <a:solidFill>
                  <a:srgbClr val="191922"/>
                </a:solidFill>
                <a:effectLst/>
                <a:latin typeface="__Lexend_Deca_6ae83c"/>
              </a:rPr>
            </a:br>
            <a:br>
              <a:rPr lang="en-US" b="0" i="0" dirty="0">
                <a:solidFill>
                  <a:srgbClr val="32323B"/>
                </a:solidFill>
                <a:effectLst/>
                <a:latin typeface="__Lexend_Deca_6ae83c"/>
              </a:rPr>
            </a:br>
            <a:endParaRPr lang="en-US" dirty="0"/>
          </a:p>
        </p:txBody>
      </p:sp>
      <p:sp>
        <p:nvSpPr>
          <p:cNvPr id="3" name="Content Placeholder 2">
            <a:extLst>
              <a:ext uri="{FF2B5EF4-FFF2-40B4-BE49-F238E27FC236}">
                <a16:creationId xmlns:a16="http://schemas.microsoft.com/office/drawing/2014/main" id="{C2CE4D18-BA84-483B-C642-33F8176E0608}"/>
              </a:ext>
            </a:extLst>
          </p:cNvPr>
          <p:cNvSpPr>
            <a:spLocks noGrp="1"/>
          </p:cNvSpPr>
          <p:nvPr>
            <p:ph idx="1"/>
          </p:nvPr>
        </p:nvSpPr>
        <p:spPr>
          <a:xfrm>
            <a:off x="1451579" y="2015732"/>
            <a:ext cx="9603275" cy="4037749"/>
          </a:xfrm>
        </p:spPr>
        <p:txBody>
          <a:bodyPr>
            <a:normAutofit fontScale="85000" lnSpcReduction="10000"/>
          </a:bodyPr>
          <a:lstStyle/>
          <a:p>
            <a:pPr algn="l">
              <a:lnSpc>
                <a:spcPct val="100000"/>
              </a:lnSpc>
              <a:spcBef>
                <a:spcPts val="0"/>
              </a:spcBef>
              <a:buFont typeface="Arial" panose="020B0604020202020204" pitchFamily="34" charset="0"/>
              <a:buChar char="•"/>
            </a:pPr>
            <a:r>
              <a:rPr lang="en-US" sz="2800" b="1" i="0" dirty="0">
                <a:solidFill>
                  <a:srgbClr val="32323B"/>
                </a:solidFill>
                <a:effectLst/>
                <a:latin typeface="__Lexend_Deca_6ae83c"/>
              </a:rPr>
              <a:t>The Effects of Social Media on Cultural Norms: </a:t>
            </a:r>
            <a:r>
              <a:rPr lang="en-US" sz="2800" b="0" i="0" dirty="0">
                <a:solidFill>
                  <a:srgbClr val="32323B"/>
                </a:solidFill>
                <a:effectLst/>
                <a:latin typeface="__Lexend_Deca_6ae83c"/>
              </a:rPr>
              <a:t>Social media is changing culture. Research its impacts on cultural norms and behaviors.</a:t>
            </a:r>
          </a:p>
          <a:p>
            <a:pPr algn="l">
              <a:lnSpc>
                <a:spcPct val="100000"/>
              </a:lnSpc>
              <a:spcBef>
                <a:spcPts val="0"/>
              </a:spcBef>
              <a:buFont typeface="Arial" panose="020B0604020202020204" pitchFamily="34" charset="0"/>
              <a:buChar char="•"/>
            </a:pPr>
            <a:r>
              <a:rPr lang="en-US" sz="2800" b="1" i="0" dirty="0">
                <a:solidFill>
                  <a:srgbClr val="32323B"/>
                </a:solidFill>
                <a:effectLst/>
                <a:latin typeface="__Lexend_Deca_6ae83c"/>
              </a:rPr>
              <a:t>The Role of Tradition in Modern Society: </a:t>
            </a:r>
            <a:r>
              <a:rPr lang="en-US" sz="2800" b="0" i="0" dirty="0">
                <a:solidFill>
                  <a:srgbClr val="32323B"/>
                </a:solidFill>
                <a:effectLst/>
                <a:latin typeface="__Lexend_Deca_6ae83c"/>
              </a:rPr>
              <a:t>Traditions persist in modern times. Study the role of ancient traditions in contemporary society.</a:t>
            </a:r>
          </a:p>
          <a:p>
            <a:pPr algn="l">
              <a:lnSpc>
                <a:spcPct val="100000"/>
              </a:lnSpc>
              <a:spcBef>
                <a:spcPts val="0"/>
              </a:spcBef>
              <a:buFont typeface="Arial" panose="020B0604020202020204" pitchFamily="34" charset="0"/>
              <a:buChar char="•"/>
            </a:pPr>
            <a:r>
              <a:rPr lang="en-US" sz="2800" b="1" i="0" dirty="0">
                <a:solidFill>
                  <a:srgbClr val="32323B"/>
                </a:solidFill>
                <a:effectLst/>
                <a:latin typeface="__Lexend_Deca_6ae83c"/>
              </a:rPr>
              <a:t>Comparative Analysis of Cultural Practices Around the World: </a:t>
            </a:r>
            <a:r>
              <a:rPr lang="en-US" sz="2800" b="0" i="0" dirty="0">
                <a:solidFill>
                  <a:srgbClr val="32323B"/>
                </a:solidFill>
                <a:effectLst/>
                <a:latin typeface="__Lexend_Deca_6ae83c"/>
              </a:rPr>
              <a:t>Different cultures, different practices. Compare cultural practices and their meanings worldwide.</a:t>
            </a:r>
          </a:p>
          <a:p>
            <a:pPr algn="l">
              <a:lnSpc>
                <a:spcPct val="100000"/>
              </a:lnSpc>
              <a:spcBef>
                <a:spcPts val="0"/>
              </a:spcBef>
              <a:buFont typeface="Arial" panose="020B0604020202020204" pitchFamily="34" charset="0"/>
              <a:buChar char="•"/>
            </a:pPr>
            <a:r>
              <a:rPr lang="en-US" sz="2800" b="1" i="0" dirty="0">
                <a:solidFill>
                  <a:srgbClr val="32323B"/>
                </a:solidFill>
                <a:effectLst/>
                <a:latin typeface="__Lexend_Deca_6ae83c"/>
              </a:rPr>
              <a:t>The Influence of Media on Public Perception: </a:t>
            </a:r>
            <a:r>
              <a:rPr lang="en-US" sz="2800" b="0" i="0" dirty="0">
                <a:solidFill>
                  <a:srgbClr val="32323B"/>
                </a:solidFill>
                <a:effectLst/>
                <a:latin typeface="__Lexend_Deca_6ae83c"/>
              </a:rPr>
              <a:t>Media shapes how we see the world. </a:t>
            </a:r>
          </a:p>
          <a:p>
            <a:pPr algn="l">
              <a:lnSpc>
                <a:spcPct val="100000"/>
              </a:lnSpc>
              <a:spcBef>
                <a:spcPts val="0"/>
              </a:spcBef>
              <a:buFont typeface="Arial" panose="020B0604020202020204" pitchFamily="34" charset="0"/>
              <a:buChar char="•"/>
            </a:pPr>
            <a:r>
              <a:rPr lang="en-US" sz="2800" b="1" i="0" dirty="0">
                <a:solidFill>
                  <a:srgbClr val="32323B"/>
                </a:solidFill>
                <a:effectLst/>
                <a:latin typeface="__Lexend_Deca_6ae83c"/>
              </a:rPr>
              <a:t>The Impact of Globalization on Cultural Identity: </a:t>
            </a:r>
            <a:r>
              <a:rPr lang="en-US" sz="2800" b="0" i="0" dirty="0">
                <a:solidFill>
                  <a:srgbClr val="32323B"/>
                </a:solidFill>
                <a:effectLst/>
                <a:latin typeface="__Lexend_Deca_6ae83c"/>
              </a:rPr>
              <a:t>Globalization is blending cultures. Research its effects on cultural identities.</a:t>
            </a:r>
          </a:p>
          <a:p>
            <a:pPr>
              <a:lnSpc>
                <a:spcPct val="100000"/>
              </a:lnSpc>
              <a:spcBef>
                <a:spcPts val="0"/>
              </a:spcBef>
            </a:pPr>
            <a:endParaRPr lang="en-US" sz="2800" dirty="0"/>
          </a:p>
        </p:txBody>
      </p:sp>
    </p:spTree>
    <p:extLst>
      <p:ext uri="{BB962C8B-B14F-4D97-AF65-F5344CB8AC3E}">
        <p14:creationId xmlns:p14="http://schemas.microsoft.com/office/powerpoint/2010/main" val="111164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C459-38D6-B5FA-6AE3-204EF3396BDC}"/>
              </a:ext>
            </a:extLst>
          </p:cNvPr>
          <p:cNvSpPr>
            <a:spLocks noGrp="1"/>
          </p:cNvSpPr>
          <p:nvPr>
            <p:ph type="title"/>
          </p:nvPr>
        </p:nvSpPr>
        <p:spPr/>
        <p:txBody>
          <a:bodyPr/>
          <a:lstStyle/>
          <a:p>
            <a:r>
              <a:rPr lang="en-US" b="1" i="0" dirty="0">
                <a:solidFill>
                  <a:srgbClr val="191922"/>
                </a:solidFill>
                <a:effectLst/>
                <a:latin typeface="__Lexend_Deca_6ae83c"/>
              </a:rPr>
              <a:t>Business and Entrepreneurship Topics</a:t>
            </a:r>
            <a:br>
              <a:rPr lang="en-US" b="1" i="0" dirty="0">
                <a:solidFill>
                  <a:srgbClr val="191922"/>
                </a:solidFill>
                <a:effectLst/>
                <a:latin typeface="__Lexend_Deca_6ae83c"/>
              </a:rPr>
            </a:br>
            <a:endParaRPr lang="en-US" dirty="0"/>
          </a:p>
        </p:txBody>
      </p:sp>
      <p:sp>
        <p:nvSpPr>
          <p:cNvPr id="3" name="Content Placeholder 2">
            <a:extLst>
              <a:ext uri="{FF2B5EF4-FFF2-40B4-BE49-F238E27FC236}">
                <a16:creationId xmlns:a16="http://schemas.microsoft.com/office/drawing/2014/main" id="{E1E41544-0BDE-851A-666F-8A2881DBF869}"/>
              </a:ext>
            </a:extLst>
          </p:cNvPr>
          <p:cNvSpPr>
            <a:spLocks noGrp="1"/>
          </p:cNvSpPr>
          <p:nvPr>
            <p:ph idx="1"/>
          </p:nvPr>
        </p:nvSpPr>
        <p:spPr>
          <a:xfrm>
            <a:off x="1294647" y="2015732"/>
            <a:ext cx="9760208" cy="4104411"/>
          </a:xfrm>
        </p:spPr>
        <p:txBody>
          <a:bodyPr>
            <a:normAutofit fontScale="92500" lnSpcReduction="10000"/>
          </a:bodyPr>
          <a:lstStyle/>
          <a:p>
            <a:pPr algn="l">
              <a:lnSpc>
                <a:spcPct val="100000"/>
              </a:lnSpc>
              <a:spcBef>
                <a:spcPts val="0"/>
              </a:spcBef>
              <a:buFont typeface="Arial" panose="020B0604020202020204" pitchFamily="34" charset="0"/>
              <a:buChar char="•"/>
            </a:pPr>
            <a:r>
              <a:rPr lang="en-US" sz="2800" b="1" i="0" dirty="0">
                <a:solidFill>
                  <a:srgbClr val="32323B"/>
                </a:solidFill>
                <a:effectLst/>
                <a:latin typeface="__Lexend_Deca_6ae83c"/>
              </a:rPr>
              <a:t>The Impact of Startups on the Economy: </a:t>
            </a:r>
            <a:r>
              <a:rPr lang="en-US" sz="2800" b="0" i="0" dirty="0">
                <a:solidFill>
                  <a:srgbClr val="32323B"/>
                </a:solidFill>
                <a:effectLst/>
                <a:latin typeface="__Lexend_Deca_6ae83c"/>
              </a:rPr>
              <a:t>Startups are economic powerhouses. Study their impacts on local and global economies.</a:t>
            </a:r>
          </a:p>
          <a:p>
            <a:pPr algn="l">
              <a:lnSpc>
                <a:spcPct val="100000"/>
              </a:lnSpc>
              <a:spcBef>
                <a:spcPts val="0"/>
              </a:spcBef>
              <a:buFont typeface="Arial" panose="020B0604020202020204" pitchFamily="34" charset="0"/>
              <a:buChar char="•"/>
            </a:pPr>
            <a:r>
              <a:rPr lang="en-US" sz="2800" b="1" i="0" dirty="0">
                <a:solidFill>
                  <a:srgbClr val="32323B"/>
                </a:solidFill>
                <a:effectLst/>
                <a:latin typeface="__Lexend_Deca_6ae83c"/>
              </a:rPr>
              <a:t>The Role of Innovation in Business Success: </a:t>
            </a:r>
            <a:r>
              <a:rPr lang="en-US" sz="2800" b="0" i="0" dirty="0">
                <a:solidFill>
                  <a:srgbClr val="32323B"/>
                </a:solidFill>
                <a:effectLst/>
                <a:latin typeface="__Lexend_Deca_6ae83c"/>
              </a:rPr>
              <a:t>Research how innovation influences business achievements.</a:t>
            </a:r>
          </a:p>
          <a:p>
            <a:pPr algn="l">
              <a:lnSpc>
                <a:spcPct val="100000"/>
              </a:lnSpc>
              <a:spcBef>
                <a:spcPts val="0"/>
              </a:spcBef>
              <a:buFont typeface="Arial" panose="020B0604020202020204" pitchFamily="34" charset="0"/>
              <a:buChar char="•"/>
            </a:pPr>
            <a:r>
              <a:rPr lang="en-US" sz="2800" b="1" i="0" dirty="0">
                <a:solidFill>
                  <a:srgbClr val="32323B"/>
                </a:solidFill>
                <a:effectLst/>
                <a:latin typeface="__Lexend_Deca_6ae83c"/>
              </a:rPr>
              <a:t>Ethical Considerations in Business Practices: </a:t>
            </a:r>
            <a:r>
              <a:rPr lang="en-US" sz="2800" b="0" i="0" dirty="0">
                <a:solidFill>
                  <a:srgbClr val="32323B"/>
                </a:solidFill>
                <a:effectLst/>
                <a:latin typeface="__Lexend_Deca_6ae83c"/>
              </a:rPr>
              <a:t>Investigate ethical considerations and their impacts on business practices.</a:t>
            </a:r>
          </a:p>
          <a:p>
            <a:pPr algn="l">
              <a:lnSpc>
                <a:spcPct val="100000"/>
              </a:lnSpc>
              <a:spcBef>
                <a:spcPts val="0"/>
              </a:spcBef>
              <a:buFont typeface="Arial" panose="020B0604020202020204" pitchFamily="34" charset="0"/>
              <a:buChar char="•"/>
            </a:pPr>
            <a:r>
              <a:rPr lang="en-US" sz="2800" b="1" i="0" dirty="0">
                <a:solidFill>
                  <a:srgbClr val="32323B"/>
                </a:solidFill>
                <a:effectLst/>
                <a:latin typeface="__Lexend_Deca_6ae83c"/>
              </a:rPr>
              <a:t>The Influence of Digital Marketing on Consumer Behavior: </a:t>
            </a:r>
            <a:r>
              <a:rPr lang="en-US" sz="2800" b="0" i="0" dirty="0">
                <a:solidFill>
                  <a:srgbClr val="32323B"/>
                </a:solidFill>
                <a:effectLst/>
                <a:latin typeface="__Lexend_Deca_6ae83c"/>
              </a:rPr>
              <a:t>Analyze the effects of digital marketing on consumer behavior and purchasing decisions.</a:t>
            </a:r>
          </a:p>
          <a:p>
            <a:pPr algn="l">
              <a:lnSpc>
                <a:spcPct val="100000"/>
              </a:lnSpc>
              <a:spcBef>
                <a:spcPts val="0"/>
              </a:spcBef>
              <a:buFont typeface="Arial" panose="020B0604020202020204" pitchFamily="34" charset="0"/>
              <a:buChar char="•"/>
            </a:pPr>
            <a:r>
              <a:rPr lang="en-US" sz="2800" b="1" i="0" dirty="0">
                <a:solidFill>
                  <a:srgbClr val="32323B"/>
                </a:solidFill>
                <a:effectLst/>
                <a:latin typeface="__Lexend_Deca_6ae83c"/>
              </a:rPr>
              <a:t>Strategies for Successful Entrepreneurship: </a:t>
            </a:r>
            <a:r>
              <a:rPr lang="en-US" sz="2800" b="0" i="0" dirty="0">
                <a:solidFill>
                  <a:srgbClr val="32323B"/>
                </a:solidFill>
                <a:effectLst/>
                <a:latin typeface="__Lexend_Deca_6ae83c"/>
              </a:rPr>
              <a:t>Want to start a business? Explore strategies.</a:t>
            </a:r>
          </a:p>
          <a:p>
            <a:pPr>
              <a:lnSpc>
                <a:spcPct val="100000"/>
              </a:lnSpc>
              <a:spcBef>
                <a:spcPts val="0"/>
              </a:spcBef>
            </a:pPr>
            <a:endParaRPr lang="en-US" sz="2800" dirty="0"/>
          </a:p>
        </p:txBody>
      </p:sp>
    </p:spTree>
    <p:extLst>
      <p:ext uri="{BB962C8B-B14F-4D97-AF65-F5344CB8AC3E}">
        <p14:creationId xmlns:p14="http://schemas.microsoft.com/office/powerpoint/2010/main" val="131141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2E6C-070F-3B1D-98BF-C10B227E694F}"/>
              </a:ext>
            </a:extLst>
          </p:cNvPr>
          <p:cNvSpPr>
            <a:spLocks noGrp="1"/>
          </p:cNvSpPr>
          <p:nvPr>
            <p:ph type="title"/>
          </p:nvPr>
        </p:nvSpPr>
        <p:spPr>
          <a:xfrm>
            <a:off x="715225" y="443621"/>
            <a:ext cx="10339628" cy="1420574"/>
          </a:xfrm>
        </p:spPr>
        <p:txBody>
          <a:bodyPr>
            <a:noAutofit/>
          </a:bodyPr>
          <a:lstStyle/>
          <a:p>
            <a:pPr algn="ctr"/>
            <a:r>
              <a:rPr lang="en-US" sz="4400" b="1" dirty="0">
                <a:hlinkClick r:id="rId2"/>
              </a:rPr>
              <a:t>10 Famous Brands that Depend on Market Research</a:t>
            </a:r>
            <a:endParaRPr lang="en-US" sz="4400" b="1" dirty="0"/>
          </a:p>
        </p:txBody>
      </p:sp>
      <p:sp>
        <p:nvSpPr>
          <p:cNvPr id="3" name="Content Placeholder 2">
            <a:extLst>
              <a:ext uri="{FF2B5EF4-FFF2-40B4-BE49-F238E27FC236}">
                <a16:creationId xmlns:a16="http://schemas.microsoft.com/office/drawing/2014/main" id="{D6BCF4AB-9045-2B3F-9D81-0EA329915775}"/>
              </a:ext>
            </a:extLst>
          </p:cNvPr>
          <p:cNvSpPr>
            <a:spLocks noGrp="1"/>
          </p:cNvSpPr>
          <p:nvPr>
            <p:ph sz="half" idx="1"/>
          </p:nvPr>
        </p:nvSpPr>
        <p:spPr>
          <a:xfrm>
            <a:off x="838199" y="1825625"/>
            <a:ext cx="5831305" cy="4351338"/>
          </a:xfrm>
        </p:spPr>
        <p:txBody>
          <a:bodyPr>
            <a:normAutofit/>
          </a:bodyPr>
          <a:lstStyle/>
          <a:p>
            <a:pPr>
              <a:lnSpc>
                <a:spcPct val="100000"/>
              </a:lnSpc>
              <a:spcBef>
                <a:spcPts val="0"/>
              </a:spcBef>
            </a:pPr>
            <a:r>
              <a:rPr lang="en-US" sz="2800" b="1" i="0" dirty="0">
                <a:solidFill>
                  <a:srgbClr val="02084B"/>
                </a:solidFill>
                <a:effectLst/>
                <a:latin typeface="DM Sans" panose="020F0502020204030204" pitchFamily="2" charset="0"/>
              </a:rPr>
              <a:t>1. Starbucks Coffee Company</a:t>
            </a:r>
          </a:p>
          <a:p>
            <a:pPr>
              <a:lnSpc>
                <a:spcPct val="100000"/>
              </a:lnSpc>
              <a:spcBef>
                <a:spcPts val="0"/>
              </a:spcBef>
            </a:pPr>
            <a:r>
              <a:rPr lang="en-US" sz="2800" b="1" i="0" dirty="0">
                <a:solidFill>
                  <a:srgbClr val="02084B"/>
                </a:solidFill>
                <a:effectLst/>
                <a:latin typeface="DM Sans" panose="020F0502020204030204" pitchFamily="2" charset="0"/>
              </a:rPr>
              <a:t>2. Apple Inc.</a:t>
            </a:r>
          </a:p>
          <a:p>
            <a:pPr>
              <a:lnSpc>
                <a:spcPct val="100000"/>
              </a:lnSpc>
              <a:spcBef>
                <a:spcPts val="0"/>
              </a:spcBef>
            </a:pPr>
            <a:r>
              <a:rPr lang="en-US" sz="2800" b="1" i="0" dirty="0">
                <a:solidFill>
                  <a:srgbClr val="02084B"/>
                </a:solidFill>
                <a:effectLst/>
                <a:latin typeface="DM Sans" panose="020F0502020204030204" pitchFamily="2" charset="0"/>
              </a:rPr>
              <a:t>3. McDonald’s Corporation</a:t>
            </a:r>
          </a:p>
          <a:p>
            <a:pPr>
              <a:lnSpc>
                <a:spcPct val="100000"/>
              </a:lnSpc>
              <a:spcBef>
                <a:spcPts val="0"/>
              </a:spcBef>
            </a:pPr>
            <a:r>
              <a:rPr lang="en-US" sz="2800" b="1" i="0" dirty="0">
                <a:solidFill>
                  <a:srgbClr val="02084B"/>
                </a:solidFill>
                <a:effectLst/>
                <a:latin typeface="DM Sans" panose="020F0502020204030204" pitchFamily="2" charset="0"/>
              </a:rPr>
              <a:t>4. The LEGO Group</a:t>
            </a:r>
          </a:p>
          <a:p>
            <a:pPr>
              <a:lnSpc>
                <a:spcPct val="100000"/>
              </a:lnSpc>
              <a:spcBef>
                <a:spcPts val="0"/>
              </a:spcBef>
            </a:pPr>
            <a:r>
              <a:rPr lang="en-US" sz="2800" b="1" i="0" dirty="0">
                <a:solidFill>
                  <a:srgbClr val="02084B"/>
                </a:solidFill>
                <a:effectLst/>
                <a:latin typeface="DM Sans" panose="020F0502020204030204" pitchFamily="2" charset="0"/>
              </a:rPr>
              <a:t>5. Dove</a:t>
            </a:r>
          </a:p>
          <a:p>
            <a:pPr>
              <a:lnSpc>
                <a:spcPct val="100000"/>
              </a:lnSpc>
              <a:spcBef>
                <a:spcPts val="0"/>
              </a:spcBef>
            </a:pPr>
            <a:endParaRPr lang="en-US" sz="2800" dirty="0"/>
          </a:p>
        </p:txBody>
      </p:sp>
      <p:sp>
        <p:nvSpPr>
          <p:cNvPr id="4" name="Content Placeholder 3">
            <a:extLst>
              <a:ext uri="{FF2B5EF4-FFF2-40B4-BE49-F238E27FC236}">
                <a16:creationId xmlns:a16="http://schemas.microsoft.com/office/drawing/2014/main" id="{395D1CEE-053A-6EF1-EA9E-D4380F40122B}"/>
              </a:ext>
            </a:extLst>
          </p:cNvPr>
          <p:cNvSpPr>
            <a:spLocks noGrp="1"/>
          </p:cNvSpPr>
          <p:nvPr>
            <p:ph sz="half" idx="2"/>
          </p:nvPr>
        </p:nvSpPr>
        <p:spPr>
          <a:xfrm>
            <a:off x="6669505" y="1825625"/>
            <a:ext cx="5181600" cy="4351338"/>
          </a:xfrm>
        </p:spPr>
        <p:txBody>
          <a:bodyPr>
            <a:normAutofit/>
          </a:bodyPr>
          <a:lstStyle/>
          <a:p>
            <a:pPr>
              <a:lnSpc>
                <a:spcPct val="100000"/>
              </a:lnSpc>
              <a:spcBef>
                <a:spcPts val="0"/>
              </a:spcBef>
            </a:pPr>
            <a:r>
              <a:rPr lang="en-US" sz="2800" b="1" i="0" dirty="0">
                <a:solidFill>
                  <a:srgbClr val="02084B"/>
                </a:solidFill>
                <a:effectLst/>
                <a:latin typeface="DM Sans" pitchFamily="2" charset="0"/>
              </a:rPr>
              <a:t>6. Zappos</a:t>
            </a:r>
          </a:p>
          <a:p>
            <a:pPr>
              <a:lnSpc>
                <a:spcPct val="100000"/>
              </a:lnSpc>
              <a:spcBef>
                <a:spcPts val="0"/>
              </a:spcBef>
            </a:pPr>
            <a:r>
              <a:rPr lang="en-US" sz="2800" b="1" i="0" dirty="0">
                <a:solidFill>
                  <a:srgbClr val="02084B"/>
                </a:solidFill>
                <a:effectLst/>
                <a:latin typeface="DM Sans" pitchFamily="2" charset="0"/>
              </a:rPr>
              <a:t>7. Coca-Cola</a:t>
            </a:r>
          </a:p>
          <a:p>
            <a:pPr>
              <a:lnSpc>
                <a:spcPct val="100000"/>
              </a:lnSpc>
              <a:spcBef>
                <a:spcPts val="0"/>
              </a:spcBef>
            </a:pPr>
            <a:r>
              <a:rPr lang="en-US" sz="2800" b="1" i="0" dirty="0">
                <a:solidFill>
                  <a:srgbClr val="02084B"/>
                </a:solidFill>
                <a:effectLst/>
                <a:latin typeface="DM Sans" pitchFamily="2" charset="0"/>
              </a:rPr>
              <a:t>8. Procter &amp; Gamble (P&amp;G)</a:t>
            </a:r>
          </a:p>
          <a:p>
            <a:pPr>
              <a:lnSpc>
                <a:spcPct val="100000"/>
              </a:lnSpc>
              <a:spcBef>
                <a:spcPts val="0"/>
              </a:spcBef>
            </a:pPr>
            <a:r>
              <a:rPr lang="en-US" sz="2800" b="1" i="0" dirty="0">
                <a:solidFill>
                  <a:srgbClr val="02084B"/>
                </a:solidFill>
                <a:effectLst/>
                <a:latin typeface="DM Sans" pitchFamily="2" charset="0"/>
              </a:rPr>
              <a:t>9. Amazon</a:t>
            </a:r>
          </a:p>
          <a:p>
            <a:pPr>
              <a:lnSpc>
                <a:spcPct val="100000"/>
              </a:lnSpc>
              <a:spcBef>
                <a:spcPts val="0"/>
              </a:spcBef>
            </a:pPr>
            <a:r>
              <a:rPr lang="en-US" sz="2800" b="1" i="0" dirty="0">
                <a:solidFill>
                  <a:srgbClr val="02084B"/>
                </a:solidFill>
                <a:effectLst/>
                <a:latin typeface="DM Sans" pitchFamily="2" charset="0"/>
              </a:rPr>
              <a:t>10. Netflix</a:t>
            </a:r>
          </a:p>
          <a:p>
            <a:pPr>
              <a:lnSpc>
                <a:spcPct val="100000"/>
              </a:lnSpc>
              <a:spcBef>
                <a:spcPts val="0"/>
              </a:spcBef>
            </a:pPr>
            <a:endParaRPr lang="en-US" sz="2800" dirty="0"/>
          </a:p>
        </p:txBody>
      </p:sp>
    </p:spTree>
    <p:extLst>
      <p:ext uri="{BB962C8B-B14F-4D97-AF65-F5344CB8AC3E}">
        <p14:creationId xmlns:p14="http://schemas.microsoft.com/office/powerpoint/2010/main" val="199885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5E8F-91E4-7D57-301E-3D7ABFBB99C3}"/>
              </a:ext>
            </a:extLst>
          </p:cNvPr>
          <p:cNvSpPr>
            <a:spLocks noGrp="1"/>
          </p:cNvSpPr>
          <p:nvPr>
            <p:ph type="title"/>
          </p:nvPr>
        </p:nvSpPr>
        <p:spPr/>
        <p:txBody>
          <a:bodyPr/>
          <a:lstStyle/>
          <a:p>
            <a:endParaRPr lang="en-US"/>
          </a:p>
        </p:txBody>
      </p:sp>
      <p:pic>
        <p:nvPicPr>
          <p:cNvPr id="1026" name="Picture 2" descr="Simple Comparison Table Infographic Templates">
            <a:extLst>
              <a:ext uri="{FF2B5EF4-FFF2-40B4-BE49-F238E27FC236}">
                <a16:creationId xmlns:a16="http://schemas.microsoft.com/office/drawing/2014/main" id="{CC31C70C-A821-C388-DB33-1A12BEF370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7354" y="195466"/>
            <a:ext cx="4843603" cy="626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58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2580-3BD2-5EA9-D050-8D5090AC108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CAD219B-39CF-15C2-FD5F-0547DD868130}"/>
              </a:ext>
            </a:extLst>
          </p:cNvPr>
          <p:cNvPicPr>
            <a:picLocks noGrp="1" noChangeAspect="1"/>
          </p:cNvPicPr>
          <p:nvPr>
            <p:ph idx="1"/>
          </p:nvPr>
        </p:nvPicPr>
        <p:blipFill>
          <a:blip r:embed="rId2"/>
          <a:stretch>
            <a:fillRect/>
          </a:stretch>
        </p:blipFill>
        <p:spPr>
          <a:xfrm>
            <a:off x="4037846" y="365125"/>
            <a:ext cx="3127654" cy="6362543"/>
          </a:xfrm>
          <a:prstGeom prst="rect">
            <a:avLst/>
          </a:prstGeom>
        </p:spPr>
      </p:pic>
    </p:spTree>
    <p:extLst>
      <p:ext uri="{BB962C8B-B14F-4D97-AF65-F5344CB8AC3E}">
        <p14:creationId xmlns:p14="http://schemas.microsoft.com/office/powerpoint/2010/main" val="403697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C1A5-B619-6644-0EEB-CA106C0E4D1C}"/>
              </a:ext>
            </a:extLst>
          </p:cNvPr>
          <p:cNvSpPr>
            <a:spLocks noGrp="1"/>
          </p:cNvSpPr>
          <p:nvPr>
            <p:ph type="title"/>
          </p:nvPr>
        </p:nvSpPr>
        <p:spPr/>
        <p:txBody>
          <a:bodyPr/>
          <a:lstStyle/>
          <a:p>
            <a:endParaRPr lang="en-US"/>
          </a:p>
        </p:txBody>
      </p:sp>
      <p:pic>
        <p:nvPicPr>
          <p:cNvPr id="2050" name="Picture 2" descr="E-Learning Vs Classroom Comparison Chart">
            <a:extLst>
              <a:ext uri="{FF2B5EF4-FFF2-40B4-BE49-F238E27FC236}">
                <a16:creationId xmlns:a16="http://schemas.microsoft.com/office/drawing/2014/main" id="{3A89B619-7CE2-883B-6754-C1FCD8CB0E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3866" y="675496"/>
            <a:ext cx="7126715" cy="550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6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7ECE-3C06-5577-9A87-C8EAB21982E8}"/>
              </a:ext>
            </a:extLst>
          </p:cNvPr>
          <p:cNvSpPr>
            <a:spLocks noGrp="1"/>
          </p:cNvSpPr>
          <p:nvPr>
            <p:ph type="title"/>
          </p:nvPr>
        </p:nvSpPr>
        <p:spPr/>
        <p:txBody>
          <a:bodyPr/>
          <a:lstStyle/>
          <a:p>
            <a:endParaRPr lang="en-US"/>
          </a:p>
        </p:txBody>
      </p:sp>
      <p:pic>
        <p:nvPicPr>
          <p:cNvPr id="3074" name="Picture 2" descr="Venn Diagram Comparison Infographic Templates">
            <a:extLst>
              <a:ext uri="{FF2B5EF4-FFF2-40B4-BE49-F238E27FC236}">
                <a16:creationId xmlns:a16="http://schemas.microsoft.com/office/drawing/2014/main" id="{030A5A1F-CE69-565E-5C35-95DCB6D185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3154" y="316693"/>
            <a:ext cx="7537016" cy="582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15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1CD5-FA47-1109-0DB2-836B51E5661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056CFEC-EC7C-69C8-15C2-2387C0C8F3B2}"/>
              </a:ext>
            </a:extLst>
          </p:cNvPr>
          <p:cNvPicPr>
            <a:picLocks noGrp="1" noChangeAspect="1"/>
          </p:cNvPicPr>
          <p:nvPr>
            <p:ph idx="1"/>
          </p:nvPr>
        </p:nvPicPr>
        <p:blipFill>
          <a:blip r:embed="rId2"/>
          <a:stretch>
            <a:fillRect/>
          </a:stretch>
        </p:blipFill>
        <p:spPr>
          <a:xfrm>
            <a:off x="3304515" y="214750"/>
            <a:ext cx="4852657" cy="6278125"/>
          </a:xfrm>
          <a:prstGeom prst="rect">
            <a:avLst/>
          </a:prstGeom>
        </p:spPr>
      </p:pic>
    </p:spTree>
    <p:extLst>
      <p:ext uri="{BB962C8B-B14F-4D97-AF65-F5344CB8AC3E}">
        <p14:creationId xmlns:p14="http://schemas.microsoft.com/office/powerpoint/2010/main" val="131678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0571-6388-9DB2-70B5-74F8F107442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CFF0C1D-533A-6208-70DA-BCF08CA63400}"/>
              </a:ext>
            </a:extLst>
          </p:cNvPr>
          <p:cNvPicPr>
            <a:picLocks noGrp="1" noChangeAspect="1"/>
          </p:cNvPicPr>
          <p:nvPr>
            <p:ph idx="1"/>
          </p:nvPr>
        </p:nvPicPr>
        <p:blipFill>
          <a:blip r:embed="rId2"/>
          <a:stretch>
            <a:fillRect/>
          </a:stretch>
        </p:blipFill>
        <p:spPr>
          <a:xfrm>
            <a:off x="3838670" y="290997"/>
            <a:ext cx="3940092" cy="6276005"/>
          </a:xfrm>
          <a:prstGeom prst="rect">
            <a:avLst/>
          </a:prstGeom>
        </p:spPr>
      </p:pic>
    </p:spTree>
    <p:extLst>
      <p:ext uri="{BB962C8B-B14F-4D97-AF65-F5344CB8AC3E}">
        <p14:creationId xmlns:p14="http://schemas.microsoft.com/office/powerpoint/2010/main" val="89194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31AD-B9C0-7183-888C-467829C250E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29766A2-6ED6-31DE-9EA3-E8D50CC3DCB6}"/>
              </a:ext>
            </a:extLst>
          </p:cNvPr>
          <p:cNvPicPr>
            <a:picLocks noGrp="1" noChangeAspect="1"/>
          </p:cNvPicPr>
          <p:nvPr>
            <p:ph idx="1"/>
          </p:nvPr>
        </p:nvPicPr>
        <p:blipFill>
          <a:blip r:embed="rId2"/>
          <a:stretch>
            <a:fillRect/>
          </a:stretch>
        </p:blipFill>
        <p:spPr>
          <a:xfrm>
            <a:off x="2740488" y="523081"/>
            <a:ext cx="5811838" cy="5811838"/>
          </a:xfrm>
          <a:prstGeom prst="rect">
            <a:avLst/>
          </a:prstGeom>
        </p:spPr>
      </p:pic>
    </p:spTree>
    <p:extLst>
      <p:ext uri="{BB962C8B-B14F-4D97-AF65-F5344CB8AC3E}">
        <p14:creationId xmlns:p14="http://schemas.microsoft.com/office/powerpoint/2010/main" val="13766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5912-B9EA-6B77-7211-925860C0B17C}"/>
              </a:ext>
            </a:extLst>
          </p:cNvPr>
          <p:cNvSpPr>
            <a:spLocks noGrp="1"/>
          </p:cNvSpPr>
          <p:nvPr>
            <p:ph type="title"/>
          </p:nvPr>
        </p:nvSpPr>
        <p:spPr/>
        <p:txBody>
          <a:bodyPr/>
          <a:lstStyle/>
          <a:p>
            <a:r>
              <a:rPr lang="en-US" b="1" i="0" dirty="0">
                <a:solidFill>
                  <a:srgbClr val="191922"/>
                </a:solidFill>
                <a:effectLst/>
                <a:latin typeface="__Lexend_Deca_6ae83c"/>
              </a:rPr>
              <a:t>Technology Research Paper Topics</a:t>
            </a:r>
            <a:br>
              <a:rPr lang="en-US" b="1" i="0" dirty="0">
                <a:solidFill>
                  <a:srgbClr val="191922"/>
                </a:solidFill>
                <a:effectLst/>
                <a:latin typeface="__Lexend_Deca_6ae83c"/>
              </a:rPr>
            </a:br>
            <a:endParaRPr lang="en-US" dirty="0"/>
          </a:p>
        </p:txBody>
      </p:sp>
      <p:sp>
        <p:nvSpPr>
          <p:cNvPr id="3" name="Content Placeholder 2">
            <a:extLst>
              <a:ext uri="{FF2B5EF4-FFF2-40B4-BE49-F238E27FC236}">
                <a16:creationId xmlns:a16="http://schemas.microsoft.com/office/drawing/2014/main" id="{87AB22C6-2128-465E-3EA7-F7D6FD123003}"/>
              </a:ext>
            </a:extLst>
          </p:cNvPr>
          <p:cNvSpPr>
            <a:spLocks noGrp="1"/>
          </p:cNvSpPr>
          <p:nvPr>
            <p:ph idx="1"/>
          </p:nvPr>
        </p:nvSpPr>
        <p:spPr>
          <a:xfrm>
            <a:off x="1451579" y="2015732"/>
            <a:ext cx="10227391" cy="4403175"/>
          </a:xfrm>
        </p:spPr>
        <p:txBody>
          <a:bodyPr>
            <a:normAutofit lnSpcReduction="10000"/>
          </a:bodyPr>
          <a:lstStyle/>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The Influence of Artificial Intelligence on Modern Society: </a:t>
            </a:r>
            <a:r>
              <a:rPr lang="en-US" sz="2400" b="0" i="0" dirty="0">
                <a:solidFill>
                  <a:srgbClr val="32323B"/>
                </a:solidFill>
                <a:effectLst/>
                <a:latin typeface="__Lexend_Deca_6ae83c"/>
              </a:rPr>
              <a:t>Artificial Intelligence (AI) is no longer just a concept from sci-fi movies. What are the ethical considerations? </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Cybersecurity Threats and Measures in the Digital Age: </a:t>
            </a:r>
            <a:r>
              <a:rPr lang="en-US" sz="2400" b="0" i="0" dirty="0">
                <a:solidFill>
                  <a:srgbClr val="32323B"/>
                </a:solidFill>
                <a:effectLst/>
                <a:latin typeface="__Lexend_Deca_6ae83c"/>
              </a:rPr>
              <a:t>With the rise of digital technology, cybersecurity is more important than ever. </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The Future of Renewable Energy Technologies: </a:t>
            </a:r>
            <a:r>
              <a:rPr lang="en-US" sz="2400" b="0" i="0" dirty="0">
                <a:solidFill>
                  <a:srgbClr val="32323B"/>
                </a:solidFill>
                <a:effectLst/>
                <a:latin typeface="__Lexend_Deca_6ae83c"/>
              </a:rPr>
              <a:t>Solar panels, wind turbines, and electric cars are just the beginning. </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Impact of Social Media on Youth Behavior: </a:t>
            </a:r>
            <a:r>
              <a:rPr lang="en-US" sz="2400" b="0" i="0" dirty="0">
                <a:solidFill>
                  <a:srgbClr val="32323B"/>
                </a:solidFill>
                <a:effectLst/>
                <a:latin typeface="__Lexend_Deca_6ae83c"/>
              </a:rPr>
              <a:t>Social media platforms like Instagram, TikTok, and Snapchat dominate the lives of teenagers - for better or worse.</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The Role of Technology in Modern Education</a:t>
            </a:r>
            <a:r>
              <a:rPr lang="en-US" sz="2400" b="0" i="0" dirty="0">
                <a:solidFill>
                  <a:srgbClr val="32323B"/>
                </a:solidFill>
                <a:effectLst/>
                <a:latin typeface="__Lexend_Deca_6ae83c"/>
              </a:rPr>
              <a:t>: How are digital tools and online platforms enhancing learning experiences? </a:t>
            </a:r>
          </a:p>
          <a:p>
            <a:pPr>
              <a:lnSpc>
                <a:spcPct val="100000"/>
              </a:lnSpc>
              <a:spcBef>
                <a:spcPts val="0"/>
              </a:spcBef>
            </a:pPr>
            <a:endParaRPr lang="en-US" sz="2400" dirty="0"/>
          </a:p>
        </p:txBody>
      </p:sp>
    </p:spTree>
    <p:extLst>
      <p:ext uri="{BB962C8B-B14F-4D97-AF65-F5344CB8AC3E}">
        <p14:creationId xmlns:p14="http://schemas.microsoft.com/office/powerpoint/2010/main" val="404702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7C7D-FED4-7C38-77CA-D65A360E9FE1}"/>
              </a:ext>
            </a:extLst>
          </p:cNvPr>
          <p:cNvSpPr>
            <a:spLocks noGrp="1"/>
          </p:cNvSpPr>
          <p:nvPr>
            <p:ph type="title"/>
          </p:nvPr>
        </p:nvSpPr>
        <p:spPr/>
        <p:txBody>
          <a:bodyPr/>
          <a:lstStyle/>
          <a:p>
            <a:endParaRPr lang="en-US"/>
          </a:p>
        </p:txBody>
      </p:sp>
      <p:pic>
        <p:nvPicPr>
          <p:cNvPr id="4098" name="Picture 2" descr="comparison infographic public vs private&#10;">
            <a:extLst>
              <a:ext uri="{FF2B5EF4-FFF2-40B4-BE49-F238E27FC236}">
                <a16:creationId xmlns:a16="http://schemas.microsoft.com/office/drawing/2014/main" id="{D2D68120-C16B-EE7B-A807-C37FC9F65C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1553" y="365125"/>
            <a:ext cx="4979677" cy="644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5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6B6F-7091-96F3-82A3-B21FE096FAC5}"/>
              </a:ext>
            </a:extLst>
          </p:cNvPr>
          <p:cNvSpPr>
            <a:spLocks noGrp="1"/>
          </p:cNvSpPr>
          <p:nvPr>
            <p:ph type="title"/>
          </p:nvPr>
        </p:nvSpPr>
        <p:spPr/>
        <p:txBody>
          <a:bodyPr/>
          <a:lstStyle/>
          <a:p>
            <a:r>
              <a:rPr lang="en-US" b="1" i="0" dirty="0">
                <a:solidFill>
                  <a:srgbClr val="191922"/>
                </a:solidFill>
                <a:effectLst/>
                <a:latin typeface="__Lexend_Deca_6ae83c"/>
              </a:rPr>
              <a:t>Health and Medicine Topics</a:t>
            </a:r>
            <a:br>
              <a:rPr lang="en-US" b="1" i="0" dirty="0">
                <a:solidFill>
                  <a:srgbClr val="191922"/>
                </a:solidFill>
                <a:effectLst/>
                <a:latin typeface="__Lexend_Deca_6ae83c"/>
              </a:rPr>
            </a:br>
            <a:endParaRPr lang="en-US" dirty="0"/>
          </a:p>
        </p:txBody>
      </p:sp>
      <p:sp>
        <p:nvSpPr>
          <p:cNvPr id="3" name="Content Placeholder 2">
            <a:extLst>
              <a:ext uri="{FF2B5EF4-FFF2-40B4-BE49-F238E27FC236}">
                <a16:creationId xmlns:a16="http://schemas.microsoft.com/office/drawing/2014/main" id="{5AC89CC7-038D-4B74-5968-A019234B33C2}"/>
              </a:ext>
            </a:extLst>
          </p:cNvPr>
          <p:cNvSpPr>
            <a:spLocks noGrp="1"/>
          </p:cNvSpPr>
          <p:nvPr>
            <p:ph idx="1"/>
          </p:nvPr>
        </p:nvSpPr>
        <p:spPr>
          <a:xfrm>
            <a:off x="1451579" y="2015732"/>
            <a:ext cx="10580476" cy="4222106"/>
          </a:xfrm>
        </p:spPr>
        <p:txBody>
          <a:bodyPr>
            <a:normAutofit fontScale="92500"/>
          </a:bodyPr>
          <a:lstStyle/>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The Effects of Diet and Nutrition on Mental Health: </a:t>
            </a:r>
            <a:r>
              <a:rPr lang="en-US" sz="2400" b="0" i="0" dirty="0">
                <a:solidFill>
                  <a:srgbClr val="32323B"/>
                </a:solidFill>
                <a:effectLst/>
                <a:latin typeface="__Lexend_Deca_6ae83c"/>
              </a:rPr>
              <a:t>What we eat doesn't just affect our physical health.</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Advances in Cancer Research and Treatment: </a:t>
            </a:r>
            <a:r>
              <a:rPr lang="en-US" sz="2400" b="0" i="0" dirty="0">
                <a:solidFill>
                  <a:srgbClr val="32323B"/>
                </a:solidFill>
                <a:effectLst/>
                <a:latin typeface="__Lexend_Deca_6ae83c"/>
              </a:rPr>
              <a:t>Explore the latest advances in cancer research.</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The Impact of Vaccines on Public Health: </a:t>
            </a:r>
            <a:r>
              <a:rPr lang="en-US" sz="2400" b="0" i="0" dirty="0">
                <a:solidFill>
                  <a:srgbClr val="32323B"/>
                </a:solidFill>
                <a:effectLst/>
                <a:latin typeface="__Lexend_Deca_6ae83c"/>
              </a:rPr>
              <a:t>Are vaccines safe? What does the future hold?</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Mental Health Issues Among Teenagers: </a:t>
            </a:r>
            <a:r>
              <a:rPr lang="en-US" sz="2400" b="0" i="0" dirty="0">
                <a:solidFill>
                  <a:srgbClr val="32323B"/>
                </a:solidFill>
                <a:effectLst/>
                <a:latin typeface="__Lexend_Deca_6ae83c"/>
              </a:rPr>
              <a:t>For these psychology research paper topics for high schoolers, explore the many factors leading to an increased incidence of mental health issues in teens, from academics to Snapchat and everything in between.</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The Role of Genetics in Personalized Medicine: </a:t>
            </a:r>
            <a:r>
              <a:rPr lang="en-US" sz="2400" b="0" i="0" dirty="0">
                <a:solidFill>
                  <a:srgbClr val="32323B"/>
                </a:solidFill>
                <a:effectLst/>
                <a:latin typeface="__Lexend_Deca_6ae83c"/>
              </a:rPr>
              <a:t>Take a closer look at how genetic studies are being used to create personalized, in-depth treatment plans for patients.</a:t>
            </a:r>
          </a:p>
          <a:p>
            <a:pPr>
              <a:lnSpc>
                <a:spcPct val="100000"/>
              </a:lnSpc>
              <a:spcBef>
                <a:spcPts val="0"/>
              </a:spcBef>
            </a:pPr>
            <a:endParaRPr lang="en-US" sz="2400" dirty="0"/>
          </a:p>
        </p:txBody>
      </p:sp>
    </p:spTree>
    <p:extLst>
      <p:ext uri="{BB962C8B-B14F-4D97-AF65-F5344CB8AC3E}">
        <p14:creationId xmlns:p14="http://schemas.microsoft.com/office/powerpoint/2010/main" val="90592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1282-A499-7D9E-EE1B-BFAD06F27641}"/>
              </a:ext>
            </a:extLst>
          </p:cNvPr>
          <p:cNvSpPr>
            <a:spLocks noGrp="1"/>
          </p:cNvSpPr>
          <p:nvPr>
            <p:ph type="title"/>
          </p:nvPr>
        </p:nvSpPr>
        <p:spPr/>
        <p:txBody>
          <a:bodyPr/>
          <a:lstStyle/>
          <a:p>
            <a:r>
              <a:rPr lang="en-US" b="1" i="0" dirty="0">
                <a:solidFill>
                  <a:srgbClr val="191922"/>
                </a:solidFill>
                <a:effectLst/>
                <a:latin typeface="__Lexend_Deca_6ae83c"/>
              </a:rPr>
              <a:t>Environment Topics</a:t>
            </a:r>
            <a:br>
              <a:rPr lang="en-US" b="1" i="0" dirty="0">
                <a:solidFill>
                  <a:srgbClr val="191922"/>
                </a:solidFill>
                <a:effectLst/>
                <a:latin typeface="__Lexend_Deca_6ae83c"/>
              </a:rPr>
            </a:br>
            <a:endParaRPr lang="en-US" dirty="0"/>
          </a:p>
        </p:txBody>
      </p:sp>
      <p:sp>
        <p:nvSpPr>
          <p:cNvPr id="3" name="Content Placeholder 2">
            <a:extLst>
              <a:ext uri="{FF2B5EF4-FFF2-40B4-BE49-F238E27FC236}">
                <a16:creationId xmlns:a16="http://schemas.microsoft.com/office/drawing/2014/main" id="{42CA9FDE-6D62-DAA6-449F-0A10442B90A1}"/>
              </a:ext>
            </a:extLst>
          </p:cNvPr>
          <p:cNvSpPr>
            <a:spLocks noGrp="1"/>
          </p:cNvSpPr>
          <p:nvPr>
            <p:ph idx="1"/>
          </p:nvPr>
        </p:nvSpPr>
        <p:spPr>
          <a:xfrm>
            <a:off x="1451579" y="2015731"/>
            <a:ext cx="9792825" cy="4203999"/>
          </a:xfrm>
        </p:spPr>
        <p:txBody>
          <a:bodyPr>
            <a:normAutofit/>
          </a:bodyPr>
          <a:lstStyle/>
          <a:p>
            <a:pPr algn="l">
              <a:lnSpc>
                <a:spcPct val="100000"/>
              </a:lnSpc>
              <a:spcBef>
                <a:spcPts val="0"/>
              </a:spcBef>
              <a:buFont typeface="Arial" panose="020B0604020202020204" pitchFamily="34" charset="0"/>
              <a:buChar char="•"/>
            </a:pPr>
            <a:r>
              <a:rPr lang="en-US" b="1" i="0" dirty="0">
                <a:solidFill>
                  <a:srgbClr val="32323B"/>
                </a:solidFill>
                <a:effectLst/>
                <a:latin typeface="__Lexend_Deca_6ae83c"/>
              </a:rPr>
              <a:t>Climate Change and Its Impact on Global Ecosystems: </a:t>
            </a:r>
            <a:r>
              <a:rPr lang="en-US" b="0" i="0" dirty="0">
                <a:solidFill>
                  <a:srgbClr val="32323B"/>
                </a:solidFill>
                <a:effectLst/>
                <a:latin typeface="__Lexend_Deca_6ae83c"/>
              </a:rPr>
              <a:t>Climate change is affecting us all. Take a look at how melting ice caps and rising temperatures are impacting ecosystems around the world. </a:t>
            </a:r>
          </a:p>
          <a:p>
            <a:pPr algn="l">
              <a:lnSpc>
                <a:spcPct val="100000"/>
              </a:lnSpc>
              <a:spcBef>
                <a:spcPts val="0"/>
              </a:spcBef>
              <a:buFont typeface="Arial" panose="020B0604020202020204" pitchFamily="34" charset="0"/>
              <a:buChar char="•"/>
            </a:pPr>
            <a:r>
              <a:rPr lang="en-US" b="1" i="0" dirty="0">
                <a:solidFill>
                  <a:srgbClr val="32323B"/>
                </a:solidFill>
                <a:effectLst/>
                <a:latin typeface="__Lexend_Deca_6ae83c"/>
              </a:rPr>
              <a:t>Sustainable Practices in Urban Development: </a:t>
            </a:r>
            <a:r>
              <a:rPr lang="en-US" b="0" i="0" dirty="0">
                <a:solidFill>
                  <a:srgbClr val="32323B"/>
                </a:solidFill>
                <a:effectLst/>
                <a:latin typeface="__Lexend_Deca_6ae83c"/>
              </a:rPr>
              <a:t>To minimize our environmental impact, we need to think green. But what does this mean for urban development?</a:t>
            </a:r>
          </a:p>
          <a:p>
            <a:pPr algn="l">
              <a:lnSpc>
                <a:spcPct val="100000"/>
              </a:lnSpc>
              <a:spcBef>
                <a:spcPts val="0"/>
              </a:spcBef>
              <a:buFont typeface="Arial" panose="020B0604020202020204" pitchFamily="34" charset="0"/>
              <a:buChar char="•"/>
            </a:pPr>
            <a:r>
              <a:rPr lang="en-US" b="1" i="0" dirty="0">
                <a:solidFill>
                  <a:srgbClr val="32323B"/>
                </a:solidFill>
                <a:effectLst/>
                <a:latin typeface="__Lexend_Deca_6ae83c"/>
              </a:rPr>
              <a:t>The Effects of Pollution on Marine Life: </a:t>
            </a:r>
            <a:r>
              <a:rPr lang="en-US" b="0" i="0" dirty="0">
                <a:solidFill>
                  <a:srgbClr val="32323B"/>
                </a:solidFill>
                <a:effectLst/>
                <a:latin typeface="__Lexend_Deca_6ae83c"/>
              </a:rPr>
              <a:t>How can we reduce the impact of pollution on marine life?</a:t>
            </a:r>
          </a:p>
          <a:p>
            <a:pPr algn="l">
              <a:lnSpc>
                <a:spcPct val="100000"/>
              </a:lnSpc>
              <a:spcBef>
                <a:spcPts val="0"/>
              </a:spcBef>
              <a:buFont typeface="Arial" panose="020B0604020202020204" pitchFamily="34" charset="0"/>
              <a:buChar char="•"/>
            </a:pPr>
            <a:r>
              <a:rPr lang="en-US" b="1" i="0" dirty="0">
                <a:solidFill>
                  <a:srgbClr val="32323B"/>
                </a:solidFill>
                <a:effectLst/>
                <a:latin typeface="__Lexend_Deca_6ae83c"/>
              </a:rPr>
              <a:t>Renewable Energy Sources: Benefits and Challenges: </a:t>
            </a:r>
            <a:r>
              <a:rPr lang="en-US" b="0" i="0" dirty="0">
                <a:solidFill>
                  <a:srgbClr val="32323B"/>
                </a:solidFill>
                <a:effectLst/>
                <a:latin typeface="__Lexend_Deca_6ae83c"/>
              </a:rPr>
              <a:t>Renewable energy sources like wind, solar, and hydroelectric power offer numerous benefits but also come with challenges. Explore these.</a:t>
            </a:r>
          </a:p>
          <a:p>
            <a:pPr algn="l">
              <a:lnSpc>
                <a:spcPct val="100000"/>
              </a:lnSpc>
              <a:spcBef>
                <a:spcPts val="0"/>
              </a:spcBef>
              <a:buFont typeface="Arial" panose="020B0604020202020204" pitchFamily="34" charset="0"/>
              <a:buChar char="•"/>
            </a:pPr>
            <a:r>
              <a:rPr lang="en-US" b="1" i="0" dirty="0">
                <a:solidFill>
                  <a:srgbClr val="32323B"/>
                </a:solidFill>
                <a:effectLst/>
                <a:latin typeface="__Lexend_Deca_6ae83c"/>
              </a:rPr>
              <a:t>The Importance of Biodiversity Conservation: </a:t>
            </a:r>
            <a:r>
              <a:rPr lang="en-US" b="0" i="0" dirty="0">
                <a:solidFill>
                  <a:srgbClr val="32323B"/>
                </a:solidFill>
                <a:effectLst/>
                <a:latin typeface="__Lexend_Deca_6ae83c"/>
              </a:rPr>
              <a:t>How can we incorporate strategies to protect endangered habitats?</a:t>
            </a:r>
          </a:p>
          <a:p>
            <a:pPr>
              <a:lnSpc>
                <a:spcPct val="100000"/>
              </a:lnSpc>
              <a:spcBef>
                <a:spcPts val="0"/>
              </a:spcBef>
            </a:pPr>
            <a:endParaRPr lang="en-US" dirty="0"/>
          </a:p>
        </p:txBody>
      </p:sp>
    </p:spTree>
    <p:extLst>
      <p:ext uri="{BB962C8B-B14F-4D97-AF65-F5344CB8AC3E}">
        <p14:creationId xmlns:p14="http://schemas.microsoft.com/office/powerpoint/2010/main" val="40140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93B9-5261-98FE-265D-44AF565A314D}"/>
              </a:ext>
            </a:extLst>
          </p:cNvPr>
          <p:cNvSpPr>
            <a:spLocks noGrp="1"/>
          </p:cNvSpPr>
          <p:nvPr>
            <p:ph type="title"/>
          </p:nvPr>
        </p:nvSpPr>
        <p:spPr/>
        <p:txBody>
          <a:bodyPr/>
          <a:lstStyle/>
          <a:p>
            <a:r>
              <a:rPr lang="en-US" b="1" i="0" dirty="0">
                <a:solidFill>
                  <a:srgbClr val="191922"/>
                </a:solidFill>
                <a:effectLst/>
                <a:latin typeface="__Lexend_Deca_6ae83c"/>
              </a:rPr>
              <a:t>Social Issues and Sociology Research Topics</a:t>
            </a:r>
            <a:br>
              <a:rPr lang="en-US" b="1" i="0" dirty="0">
                <a:solidFill>
                  <a:srgbClr val="191922"/>
                </a:solidFill>
                <a:effectLst/>
                <a:latin typeface="__Lexend_Deca_6ae83c"/>
              </a:rPr>
            </a:br>
            <a:endParaRPr lang="en-US" dirty="0"/>
          </a:p>
        </p:txBody>
      </p:sp>
      <p:sp>
        <p:nvSpPr>
          <p:cNvPr id="3" name="Content Placeholder 2">
            <a:extLst>
              <a:ext uri="{FF2B5EF4-FFF2-40B4-BE49-F238E27FC236}">
                <a16:creationId xmlns:a16="http://schemas.microsoft.com/office/drawing/2014/main" id="{4745C6ED-5CD3-7948-049B-B05E8945018B}"/>
              </a:ext>
            </a:extLst>
          </p:cNvPr>
          <p:cNvSpPr>
            <a:spLocks noGrp="1"/>
          </p:cNvSpPr>
          <p:nvPr>
            <p:ph idx="1"/>
          </p:nvPr>
        </p:nvSpPr>
        <p:spPr>
          <a:xfrm>
            <a:off x="1451579" y="2015732"/>
            <a:ext cx="9810932" cy="4037749"/>
          </a:xfrm>
        </p:spPr>
        <p:txBody>
          <a:bodyPr>
            <a:normAutofit fontScale="92500"/>
          </a:bodyPr>
          <a:lstStyle/>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The Impact of Social Media on Interpersonal Relationships: </a:t>
            </a:r>
            <a:r>
              <a:rPr lang="en-US" sz="2400" b="0" i="0" dirty="0">
                <a:solidFill>
                  <a:srgbClr val="32323B"/>
                </a:solidFill>
                <a:effectLst/>
                <a:latin typeface="__Lexend_Deca_6ae83c"/>
              </a:rPr>
              <a:t>Social media is shaking up the way we interact with others. </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The Role of Education in Reducing Inequality: </a:t>
            </a:r>
            <a:r>
              <a:rPr lang="en-US" sz="2400" b="0" i="0" dirty="0">
                <a:solidFill>
                  <a:srgbClr val="32323B"/>
                </a:solidFill>
                <a:effectLst/>
                <a:latin typeface="__Lexend_Deca_6ae83c"/>
              </a:rPr>
              <a:t>Education is the number one way to reduce inequality. Explore strategies and policies that can help with this.</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Gender Equality in the Workplace: </a:t>
            </a:r>
            <a:r>
              <a:rPr lang="en-US" sz="2400" b="0" i="0" dirty="0">
                <a:solidFill>
                  <a:srgbClr val="32323B"/>
                </a:solidFill>
                <a:effectLst/>
                <a:latin typeface="__Lexend_Deca_6ae83c"/>
              </a:rPr>
              <a:t>Gender equality remains a significant issue in workplaces worldwide - talk about why and how to address this.</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The Effects of Poverty on Community Health: </a:t>
            </a:r>
            <a:r>
              <a:rPr lang="en-US" sz="2400" b="0" i="0" dirty="0">
                <a:solidFill>
                  <a:srgbClr val="32323B"/>
                </a:solidFill>
                <a:effectLst/>
                <a:latin typeface="__Lexend_Deca_6ae83c"/>
              </a:rPr>
              <a:t>Explore how poverty has far-reaching impacts on nutrition, healthcare access, and overall health and well-being.</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Immigration Policies and Their Social Implications: </a:t>
            </a:r>
            <a:r>
              <a:rPr lang="en-US" sz="2400" b="0" i="0" dirty="0">
                <a:solidFill>
                  <a:srgbClr val="32323B"/>
                </a:solidFill>
                <a:effectLst/>
                <a:latin typeface="__Lexend_Deca_6ae83c"/>
              </a:rPr>
              <a:t>Immigration policies are far-reaching, impacting more than just immigrant communities. </a:t>
            </a:r>
          </a:p>
          <a:p>
            <a:pPr>
              <a:lnSpc>
                <a:spcPct val="100000"/>
              </a:lnSpc>
              <a:spcBef>
                <a:spcPts val="0"/>
              </a:spcBef>
            </a:pPr>
            <a:endParaRPr lang="en-US" sz="2400" dirty="0"/>
          </a:p>
        </p:txBody>
      </p:sp>
    </p:spTree>
    <p:extLst>
      <p:ext uri="{BB962C8B-B14F-4D97-AF65-F5344CB8AC3E}">
        <p14:creationId xmlns:p14="http://schemas.microsoft.com/office/powerpoint/2010/main" val="290190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164F-5B36-58FF-BA74-218E41EC0D9D}"/>
              </a:ext>
            </a:extLst>
          </p:cNvPr>
          <p:cNvSpPr>
            <a:spLocks noGrp="1"/>
          </p:cNvSpPr>
          <p:nvPr>
            <p:ph type="title"/>
          </p:nvPr>
        </p:nvSpPr>
        <p:spPr/>
        <p:txBody>
          <a:bodyPr/>
          <a:lstStyle/>
          <a:p>
            <a:r>
              <a:rPr lang="en-US" b="1" i="0" dirty="0">
                <a:solidFill>
                  <a:srgbClr val="191922"/>
                </a:solidFill>
                <a:effectLst/>
                <a:latin typeface="__Lexend_Deca_6ae83c"/>
              </a:rPr>
              <a:t>Science Research Topics</a:t>
            </a:r>
            <a:br>
              <a:rPr lang="en-US" b="1" i="0" dirty="0">
                <a:solidFill>
                  <a:srgbClr val="191922"/>
                </a:solidFill>
                <a:effectLst/>
                <a:latin typeface="__Lexend_Deca_6ae83c"/>
              </a:rPr>
            </a:br>
            <a:endParaRPr lang="en-US" dirty="0"/>
          </a:p>
        </p:txBody>
      </p:sp>
      <p:sp>
        <p:nvSpPr>
          <p:cNvPr id="3" name="Content Placeholder 2">
            <a:extLst>
              <a:ext uri="{FF2B5EF4-FFF2-40B4-BE49-F238E27FC236}">
                <a16:creationId xmlns:a16="http://schemas.microsoft.com/office/drawing/2014/main" id="{64C2AC66-F02A-5324-2490-51BBEB166B86}"/>
              </a:ext>
            </a:extLst>
          </p:cNvPr>
          <p:cNvSpPr>
            <a:spLocks noGrp="1"/>
          </p:cNvSpPr>
          <p:nvPr>
            <p:ph idx="1"/>
          </p:nvPr>
        </p:nvSpPr>
        <p:spPr>
          <a:xfrm>
            <a:off x="1451579" y="2015732"/>
            <a:ext cx="10055375" cy="4276426"/>
          </a:xfrm>
        </p:spPr>
        <p:txBody>
          <a:bodyPr>
            <a:normAutofit/>
          </a:bodyPr>
          <a:lstStyle/>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The Exploration of Space: Past, Present, and Future: </a:t>
            </a:r>
            <a:r>
              <a:rPr lang="en-US" sz="2400" b="0" i="0" dirty="0">
                <a:solidFill>
                  <a:srgbClr val="32323B"/>
                </a:solidFill>
                <a:effectLst/>
                <a:latin typeface="__Lexend_Deca_6ae83c"/>
              </a:rPr>
              <a:t>What are the scientific and societal benefits of exploring space?</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Genetic Engineering and Its Ethical Implications: </a:t>
            </a:r>
            <a:r>
              <a:rPr lang="en-US" sz="2400" b="0" i="0" dirty="0">
                <a:solidFill>
                  <a:srgbClr val="32323B"/>
                </a:solidFill>
                <a:effectLst/>
                <a:latin typeface="__Lexend_Deca_6ae83c"/>
              </a:rPr>
              <a:t>Are there ethical considerations (or risks) of genetic engineering? Take a look at them. </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The Impact of Climate Change on Natural Disasters: </a:t>
            </a:r>
            <a:r>
              <a:rPr lang="en-US" sz="2400" b="0" i="0" dirty="0">
                <a:solidFill>
                  <a:srgbClr val="32323B"/>
                </a:solidFill>
                <a:effectLst/>
                <a:latin typeface="__Lexend_Deca_6ae83c"/>
              </a:rPr>
              <a:t>Climate change is increasing the frequency and severity of natural disasters. </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Advances in Renewable Energy Technology: </a:t>
            </a:r>
            <a:r>
              <a:rPr lang="en-US" sz="2400" b="0" i="0" dirty="0">
                <a:solidFill>
                  <a:srgbClr val="32323B"/>
                </a:solidFill>
                <a:effectLst/>
                <a:latin typeface="__Lexend_Deca_6ae83c"/>
              </a:rPr>
              <a:t>Renewable energy technology is advancing rapidly - what innovations hold the most promise?</a:t>
            </a:r>
          </a:p>
          <a:p>
            <a:pPr algn="l">
              <a:lnSpc>
                <a:spcPct val="100000"/>
              </a:lnSpc>
              <a:spcBef>
                <a:spcPts val="0"/>
              </a:spcBef>
              <a:buFont typeface="Arial" panose="020B0604020202020204" pitchFamily="34" charset="0"/>
              <a:buChar char="•"/>
            </a:pPr>
            <a:r>
              <a:rPr lang="en-US" sz="2400" b="1" i="0" dirty="0">
                <a:solidFill>
                  <a:srgbClr val="32323B"/>
                </a:solidFill>
                <a:effectLst/>
                <a:latin typeface="__Lexend_Deca_6ae83c"/>
              </a:rPr>
              <a:t>The Role of Science in Solving Global Problems: </a:t>
            </a:r>
            <a:r>
              <a:rPr lang="en-US" sz="2400" b="0" i="0" dirty="0">
                <a:solidFill>
                  <a:srgbClr val="32323B"/>
                </a:solidFill>
                <a:effectLst/>
                <a:latin typeface="__Lexend_Deca_6ae83c"/>
              </a:rPr>
              <a:t>How can science help solve problems related to disease, poverty, and climate change? </a:t>
            </a:r>
          </a:p>
          <a:p>
            <a:pPr>
              <a:lnSpc>
                <a:spcPct val="100000"/>
              </a:lnSpc>
              <a:spcBef>
                <a:spcPts val="0"/>
              </a:spcBef>
            </a:pPr>
            <a:endParaRPr lang="en-US" sz="2400" dirty="0"/>
          </a:p>
        </p:txBody>
      </p:sp>
    </p:spTree>
    <p:extLst>
      <p:ext uri="{BB962C8B-B14F-4D97-AF65-F5344CB8AC3E}">
        <p14:creationId xmlns:p14="http://schemas.microsoft.com/office/powerpoint/2010/main" val="76638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FE7C-878D-DB22-AE88-DF12F104F16E}"/>
              </a:ext>
            </a:extLst>
          </p:cNvPr>
          <p:cNvSpPr>
            <a:spLocks noGrp="1"/>
          </p:cNvSpPr>
          <p:nvPr>
            <p:ph type="title"/>
          </p:nvPr>
        </p:nvSpPr>
        <p:spPr/>
        <p:txBody>
          <a:bodyPr/>
          <a:lstStyle/>
          <a:p>
            <a:r>
              <a:rPr lang="en-US" b="1" i="0" dirty="0">
                <a:solidFill>
                  <a:srgbClr val="191922"/>
                </a:solidFill>
                <a:effectLst/>
                <a:latin typeface="__Lexend_Deca_6ae83c"/>
              </a:rPr>
              <a:t>Economics Topics</a:t>
            </a:r>
            <a:br>
              <a:rPr lang="en-US" b="1" i="0" dirty="0">
                <a:solidFill>
                  <a:srgbClr val="191922"/>
                </a:solidFill>
                <a:effectLst/>
                <a:latin typeface="__Lexend_Deca_6ae83c"/>
              </a:rPr>
            </a:br>
            <a:endParaRPr lang="en-US" dirty="0"/>
          </a:p>
        </p:txBody>
      </p:sp>
      <p:sp>
        <p:nvSpPr>
          <p:cNvPr id="3" name="Content Placeholder 2">
            <a:extLst>
              <a:ext uri="{FF2B5EF4-FFF2-40B4-BE49-F238E27FC236}">
                <a16:creationId xmlns:a16="http://schemas.microsoft.com/office/drawing/2014/main" id="{0EC9A227-3AA3-E685-273B-16D28F8625BF}"/>
              </a:ext>
            </a:extLst>
          </p:cNvPr>
          <p:cNvSpPr>
            <a:spLocks noGrp="1"/>
          </p:cNvSpPr>
          <p:nvPr>
            <p:ph idx="1"/>
          </p:nvPr>
        </p:nvSpPr>
        <p:spPr>
          <a:xfrm>
            <a:off x="1451579" y="2015732"/>
            <a:ext cx="9774718" cy="4037749"/>
          </a:xfrm>
        </p:spPr>
        <p:txBody>
          <a:bodyPr>
            <a:normAutofit fontScale="85000" lnSpcReduction="20000"/>
          </a:bodyPr>
          <a:lstStyle/>
          <a:p>
            <a:pPr algn="l">
              <a:lnSpc>
                <a:spcPct val="100000"/>
              </a:lnSpc>
              <a:spcBef>
                <a:spcPts val="0"/>
              </a:spcBef>
              <a:buFont typeface="Arial" panose="020B0604020202020204" pitchFamily="34" charset="0"/>
              <a:buChar char="•"/>
            </a:pPr>
            <a:r>
              <a:rPr lang="en-US" sz="3000" b="1" i="0" dirty="0">
                <a:solidFill>
                  <a:srgbClr val="32323B"/>
                </a:solidFill>
                <a:effectLst/>
                <a:latin typeface="__Lexend_Deca_6ae83c"/>
              </a:rPr>
              <a:t>The Effects of Globalization on Local Economies: </a:t>
            </a:r>
            <a:r>
              <a:rPr lang="en-US" sz="3000" b="0" i="0" dirty="0">
                <a:solidFill>
                  <a:srgbClr val="32323B"/>
                </a:solidFill>
                <a:effectLst/>
                <a:latin typeface="__Lexend_Deca_6ae83c"/>
              </a:rPr>
              <a:t>Globalization is reshaping economies worldwide -explore its impacts on local businesses and job markets.</a:t>
            </a:r>
          </a:p>
          <a:p>
            <a:pPr algn="l">
              <a:lnSpc>
                <a:spcPct val="100000"/>
              </a:lnSpc>
              <a:spcBef>
                <a:spcPts val="0"/>
              </a:spcBef>
              <a:buFont typeface="Arial" panose="020B0604020202020204" pitchFamily="34" charset="0"/>
              <a:buChar char="•"/>
            </a:pPr>
            <a:r>
              <a:rPr lang="en-US" sz="3000" b="1" i="0" dirty="0">
                <a:solidFill>
                  <a:srgbClr val="32323B"/>
                </a:solidFill>
                <a:effectLst/>
                <a:latin typeface="__Lexend_Deca_6ae83c"/>
              </a:rPr>
              <a:t>The Role of Technology in Transforming the Job Market: </a:t>
            </a:r>
            <a:r>
              <a:rPr lang="en-US" sz="3000" b="0" i="0" dirty="0">
                <a:solidFill>
                  <a:srgbClr val="32323B"/>
                </a:solidFill>
                <a:effectLst/>
                <a:latin typeface="__Lexend_Deca_6ae83c"/>
              </a:rPr>
              <a:t>From AI to automation, technology is revolutionizing jobs. </a:t>
            </a:r>
          </a:p>
          <a:p>
            <a:pPr algn="l">
              <a:lnSpc>
                <a:spcPct val="100000"/>
              </a:lnSpc>
              <a:spcBef>
                <a:spcPts val="0"/>
              </a:spcBef>
              <a:buFont typeface="Arial" panose="020B0604020202020204" pitchFamily="34" charset="0"/>
              <a:buChar char="•"/>
            </a:pPr>
            <a:r>
              <a:rPr lang="en-US" sz="3000" b="1" i="0" dirty="0">
                <a:solidFill>
                  <a:srgbClr val="32323B"/>
                </a:solidFill>
                <a:effectLst/>
                <a:latin typeface="__Lexend_Deca_6ae83c"/>
              </a:rPr>
              <a:t>Economic Impacts of Climate Change:  </a:t>
            </a:r>
            <a:r>
              <a:rPr lang="en-US" sz="3000" b="0" i="0" dirty="0">
                <a:solidFill>
                  <a:srgbClr val="32323B"/>
                </a:solidFill>
                <a:effectLst/>
                <a:latin typeface="__Lexend_Deca_6ae83c"/>
              </a:rPr>
              <a:t>Climate change isn't just an environmental issue; it's an economic one too.</a:t>
            </a:r>
          </a:p>
          <a:p>
            <a:pPr algn="l">
              <a:lnSpc>
                <a:spcPct val="100000"/>
              </a:lnSpc>
              <a:spcBef>
                <a:spcPts val="0"/>
              </a:spcBef>
              <a:buFont typeface="Arial" panose="020B0604020202020204" pitchFamily="34" charset="0"/>
              <a:buChar char="•"/>
            </a:pPr>
            <a:r>
              <a:rPr lang="en-US" sz="3000" b="1" i="0" dirty="0">
                <a:solidFill>
                  <a:srgbClr val="32323B"/>
                </a:solidFill>
                <a:effectLst/>
                <a:latin typeface="__Lexend_Deca_6ae83c"/>
              </a:rPr>
              <a:t>The Influence of Consumer Behavior on Market Trends: </a:t>
            </a:r>
            <a:r>
              <a:rPr lang="en-US" sz="3000" b="0" i="0" dirty="0">
                <a:solidFill>
                  <a:srgbClr val="32323B"/>
                </a:solidFill>
                <a:effectLst/>
                <a:latin typeface="__Lexend_Deca_6ae83c"/>
              </a:rPr>
              <a:t>Ever bought something because it was trending? Study how consumer behavior shapes market trends.</a:t>
            </a:r>
          </a:p>
          <a:p>
            <a:pPr algn="l">
              <a:lnSpc>
                <a:spcPct val="100000"/>
              </a:lnSpc>
              <a:spcBef>
                <a:spcPts val="0"/>
              </a:spcBef>
              <a:buFont typeface="Arial" panose="020B0604020202020204" pitchFamily="34" charset="0"/>
              <a:buChar char="•"/>
            </a:pPr>
            <a:r>
              <a:rPr lang="en-US" sz="3000" b="1" i="0" dirty="0">
                <a:solidFill>
                  <a:srgbClr val="32323B"/>
                </a:solidFill>
                <a:effectLst/>
                <a:latin typeface="__Lexend_Deca_6ae83c"/>
              </a:rPr>
              <a:t>The Future of Cryptocurrencies in the Global Economy: </a:t>
            </a:r>
            <a:r>
              <a:rPr lang="en-US" sz="3000" b="0" i="0" dirty="0">
                <a:solidFill>
                  <a:srgbClr val="32323B"/>
                </a:solidFill>
                <a:effectLst/>
                <a:latin typeface="__Lexend_Deca_6ae83c"/>
              </a:rPr>
              <a:t>Bitcoin, Ethereum, Dogecoin - what's the deal? </a:t>
            </a:r>
          </a:p>
          <a:p>
            <a:pPr>
              <a:lnSpc>
                <a:spcPct val="100000"/>
              </a:lnSpc>
              <a:spcBef>
                <a:spcPts val="0"/>
              </a:spcBef>
            </a:pPr>
            <a:endParaRPr lang="en-US" sz="2400" dirty="0"/>
          </a:p>
        </p:txBody>
      </p:sp>
    </p:spTree>
    <p:extLst>
      <p:ext uri="{BB962C8B-B14F-4D97-AF65-F5344CB8AC3E}">
        <p14:creationId xmlns:p14="http://schemas.microsoft.com/office/powerpoint/2010/main" val="136251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D9DF-5CA5-FE73-821B-647B35DF0741}"/>
              </a:ext>
            </a:extLst>
          </p:cNvPr>
          <p:cNvSpPr>
            <a:spLocks noGrp="1"/>
          </p:cNvSpPr>
          <p:nvPr>
            <p:ph type="title"/>
          </p:nvPr>
        </p:nvSpPr>
        <p:spPr/>
        <p:txBody>
          <a:bodyPr/>
          <a:lstStyle/>
          <a:p>
            <a:r>
              <a:rPr lang="en-US" b="1" i="0" dirty="0">
                <a:solidFill>
                  <a:srgbClr val="191922"/>
                </a:solidFill>
                <a:effectLst/>
                <a:latin typeface="__Lexend_Deca_6ae83c"/>
              </a:rPr>
              <a:t>Education Research Paper Topics</a:t>
            </a:r>
            <a:br>
              <a:rPr lang="en-US" b="1" i="0" dirty="0">
                <a:solidFill>
                  <a:srgbClr val="191922"/>
                </a:solidFill>
                <a:effectLst/>
                <a:latin typeface="__Lexend_Deca_6ae83c"/>
              </a:rPr>
            </a:br>
            <a:endParaRPr lang="en-US" dirty="0"/>
          </a:p>
        </p:txBody>
      </p:sp>
      <p:sp>
        <p:nvSpPr>
          <p:cNvPr id="3" name="Content Placeholder 2">
            <a:extLst>
              <a:ext uri="{FF2B5EF4-FFF2-40B4-BE49-F238E27FC236}">
                <a16:creationId xmlns:a16="http://schemas.microsoft.com/office/drawing/2014/main" id="{41FB1F51-0BDA-BD8B-AEE8-424A8E68CC21}"/>
              </a:ext>
            </a:extLst>
          </p:cNvPr>
          <p:cNvSpPr>
            <a:spLocks noGrp="1"/>
          </p:cNvSpPr>
          <p:nvPr>
            <p:ph idx="1"/>
          </p:nvPr>
        </p:nvSpPr>
        <p:spPr>
          <a:xfrm>
            <a:off x="1451579" y="1853754"/>
            <a:ext cx="9946734" cy="4266389"/>
          </a:xfrm>
        </p:spPr>
        <p:txBody>
          <a:bodyPr>
            <a:noAutofit/>
          </a:bodyPr>
          <a:lstStyle/>
          <a:p>
            <a:pPr algn="l">
              <a:lnSpc>
                <a:spcPct val="100000"/>
              </a:lnSpc>
              <a:spcBef>
                <a:spcPts val="0"/>
              </a:spcBef>
              <a:buFont typeface="Arial" panose="020B0604020202020204" pitchFamily="34" charset="0"/>
              <a:buChar char="•"/>
            </a:pPr>
            <a:r>
              <a:rPr lang="en-US" b="1" i="0" dirty="0">
                <a:solidFill>
                  <a:srgbClr val="32323B"/>
                </a:solidFill>
                <a:effectLst/>
                <a:latin typeface="__Lexend_Deca_6ae83c"/>
              </a:rPr>
              <a:t>The Impact of Online Learning on Student Performance: </a:t>
            </a:r>
            <a:r>
              <a:rPr lang="en-US" b="0" i="0" dirty="0">
                <a:solidFill>
                  <a:srgbClr val="32323B"/>
                </a:solidFill>
                <a:effectLst/>
                <a:latin typeface="__Lexend_Deca_6ae83c"/>
              </a:rPr>
              <a:t>Online learning is more relevant now than ever, which you’ll explore in this education research topic.</a:t>
            </a:r>
          </a:p>
          <a:p>
            <a:pPr algn="l">
              <a:lnSpc>
                <a:spcPct val="100000"/>
              </a:lnSpc>
              <a:spcBef>
                <a:spcPts val="0"/>
              </a:spcBef>
              <a:buFont typeface="Arial" panose="020B0604020202020204" pitchFamily="34" charset="0"/>
              <a:buChar char="•"/>
            </a:pPr>
            <a:r>
              <a:rPr lang="en-US" b="1" i="0" dirty="0">
                <a:solidFill>
                  <a:srgbClr val="32323B"/>
                </a:solidFill>
                <a:effectLst/>
                <a:latin typeface="__Lexend_Deca_6ae83c"/>
              </a:rPr>
              <a:t>The Role of Technology in Modern Education: </a:t>
            </a:r>
            <a:r>
              <a:rPr lang="en-US" b="0" i="0" dirty="0">
                <a:solidFill>
                  <a:srgbClr val="32323B"/>
                </a:solidFill>
                <a:effectLst/>
                <a:latin typeface="__Lexend_Deca_6ae83c"/>
              </a:rPr>
              <a:t>How are smart boards and tablets changing classrooms for public schools? How can they improve academic achievement?</a:t>
            </a:r>
          </a:p>
          <a:p>
            <a:pPr algn="l">
              <a:lnSpc>
                <a:spcPct val="100000"/>
              </a:lnSpc>
              <a:spcBef>
                <a:spcPts val="0"/>
              </a:spcBef>
              <a:buFont typeface="Arial" panose="020B0604020202020204" pitchFamily="34" charset="0"/>
              <a:buChar char="•"/>
            </a:pPr>
            <a:r>
              <a:rPr lang="en-US" b="1" i="0" dirty="0">
                <a:solidFill>
                  <a:srgbClr val="32323B"/>
                </a:solidFill>
                <a:effectLst/>
                <a:latin typeface="__Lexend_Deca_6ae83c"/>
              </a:rPr>
              <a:t>Comparative Analysis of Education Systems Around the World: </a:t>
            </a:r>
            <a:r>
              <a:rPr lang="en-US" b="0" i="0" dirty="0">
                <a:solidFill>
                  <a:srgbClr val="32323B"/>
                </a:solidFill>
                <a:effectLst/>
                <a:latin typeface="__Lexend_Deca_6ae83c"/>
              </a:rPr>
              <a:t>Why do some countries excel in education while others lag? Compare different education systems to see what works and doesn’t.</a:t>
            </a:r>
          </a:p>
          <a:p>
            <a:pPr algn="l">
              <a:lnSpc>
                <a:spcPct val="100000"/>
              </a:lnSpc>
              <a:spcBef>
                <a:spcPts val="0"/>
              </a:spcBef>
              <a:buFont typeface="Arial" panose="020B0604020202020204" pitchFamily="34" charset="0"/>
              <a:buChar char="•"/>
            </a:pPr>
            <a:r>
              <a:rPr lang="en-US" b="1" i="0" dirty="0">
                <a:solidFill>
                  <a:srgbClr val="32323B"/>
                </a:solidFill>
                <a:effectLst/>
                <a:latin typeface="__Lexend_Deca_6ae83c"/>
              </a:rPr>
              <a:t>The Effects of Standardized Testing on Student Learning: </a:t>
            </a:r>
            <a:r>
              <a:rPr lang="en-US" b="0" i="0" dirty="0">
                <a:solidFill>
                  <a:srgbClr val="32323B"/>
                </a:solidFill>
                <a:effectLst/>
                <a:latin typeface="__Lexend_Deca_6ae83c"/>
              </a:rPr>
              <a:t>Standardized tests are controversial; research their impacts on student learning and whether they accurately measure academic performance and predict academic success, particularly related to special education, elementary school, and early childhood education.</a:t>
            </a:r>
          </a:p>
          <a:p>
            <a:pPr algn="l">
              <a:lnSpc>
                <a:spcPct val="100000"/>
              </a:lnSpc>
              <a:spcBef>
                <a:spcPts val="0"/>
              </a:spcBef>
              <a:buFont typeface="Arial" panose="020B0604020202020204" pitchFamily="34" charset="0"/>
              <a:buChar char="•"/>
            </a:pPr>
            <a:r>
              <a:rPr lang="en-US" b="1" i="0" dirty="0">
                <a:solidFill>
                  <a:srgbClr val="32323B"/>
                </a:solidFill>
                <a:effectLst/>
                <a:latin typeface="__Lexend_Deca_6ae83c"/>
              </a:rPr>
              <a:t>Innovations in Educational Methodologies: </a:t>
            </a:r>
            <a:r>
              <a:rPr lang="en-US" b="0" i="0" dirty="0">
                <a:solidFill>
                  <a:srgbClr val="32323B"/>
                </a:solidFill>
                <a:effectLst/>
                <a:latin typeface="__Lexend_Deca_6ae83c"/>
              </a:rPr>
              <a:t>From flipped classrooms in elementary education to gamification for middle school, explore different teaching methods with this research question.</a:t>
            </a:r>
          </a:p>
          <a:p>
            <a:pPr>
              <a:lnSpc>
                <a:spcPct val="100000"/>
              </a:lnSpc>
              <a:spcBef>
                <a:spcPts val="0"/>
              </a:spcBef>
              <a:buNone/>
            </a:pPr>
            <a:br>
              <a:rPr lang="en-US" dirty="0"/>
            </a:br>
            <a:endParaRPr lang="en-US" dirty="0"/>
          </a:p>
        </p:txBody>
      </p:sp>
    </p:spTree>
    <p:extLst>
      <p:ext uri="{BB962C8B-B14F-4D97-AF65-F5344CB8AC3E}">
        <p14:creationId xmlns:p14="http://schemas.microsoft.com/office/powerpoint/2010/main" val="348983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131E-D040-295E-6AC5-3DFD1B606FAF}"/>
              </a:ext>
            </a:extLst>
          </p:cNvPr>
          <p:cNvSpPr>
            <a:spLocks noGrp="1"/>
          </p:cNvSpPr>
          <p:nvPr>
            <p:ph type="title"/>
          </p:nvPr>
        </p:nvSpPr>
        <p:spPr/>
        <p:txBody>
          <a:bodyPr/>
          <a:lstStyle/>
          <a:p>
            <a:r>
              <a:rPr lang="en-US" b="1" i="0" dirty="0">
                <a:solidFill>
                  <a:srgbClr val="191922"/>
                </a:solidFill>
                <a:effectLst/>
                <a:latin typeface="__Lexend_Deca_6ae83c"/>
              </a:rPr>
              <a:t>Athletics Topics</a:t>
            </a:r>
            <a:br>
              <a:rPr lang="en-US" b="1" i="0" dirty="0">
                <a:solidFill>
                  <a:srgbClr val="191922"/>
                </a:solidFill>
                <a:effectLst/>
                <a:latin typeface="__Lexend_Deca_6ae83c"/>
              </a:rPr>
            </a:br>
            <a:endParaRPr lang="en-US" dirty="0"/>
          </a:p>
        </p:txBody>
      </p:sp>
      <p:sp>
        <p:nvSpPr>
          <p:cNvPr id="3" name="Content Placeholder 2">
            <a:extLst>
              <a:ext uri="{FF2B5EF4-FFF2-40B4-BE49-F238E27FC236}">
                <a16:creationId xmlns:a16="http://schemas.microsoft.com/office/drawing/2014/main" id="{3A3D65DA-E686-2501-95F9-0A22909F0A6D}"/>
              </a:ext>
            </a:extLst>
          </p:cNvPr>
          <p:cNvSpPr>
            <a:spLocks noGrp="1"/>
          </p:cNvSpPr>
          <p:nvPr>
            <p:ph idx="1"/>
          </p:nvPr>
        </p:nvSpPr>
        <p:spPr>
          <a:xfrm>
            <a:off x="1451579" y="2015732"/>
            <a:ext cx="9992001" cy="4149678"/>
          </a:xfrm>
        </p:spPr>
        <p:txBody>
          <a:bodyPr>
            <a:normAutofit fontScale="92500" lnSpcReduction="20000"/>
          </a:bodyPr>
          <a:lstStyle/>
          <a:p>
            <a:pPr algn="l">
              <a:spcBef>
                <a:spcPts val="0"/>
              </a:spcBef>
              <a:buFont typeface="Arial" panose="020B0604020202020204" pitchFamily="34" charset="0"/>
              <a:buChar char="•"/>
            </a:pPr>
            <a:r>
              <a:rPr lang="en-US" sz="2400" b="1" i="0" dirty="0">
                <a:solidFill>
                  <a:srgbClr val="32323B"/>
                </a:solidFill>
                <a:effectLst/>
                <a:latin typeface="__Lexend_Deca_6ae83c"/>
              </a:rPr>
              <a:t>The Impact of Sports on Academic Performance: </a:t>
            </a:r>
            <a:r>
              <a:rPr lang="en-US" sz="2400" b="0" i="0" dirty="0">
                <a:solidFill>
                  <a:srgbClr val="32323B"/>
                </a:solidFill>
                <a:effectLst/>
                <a:latin typeface="__Lexend_Deca_6ae83c"/>
              </a:rPr>
              <a:t>Do athletes perform better academically? </a:t>
            </a:r>
          </a:p>
          <a:p>
            <a:pPr algn="l">
              <a:spcBef>
                <a:spcPts val="0"/>
              </a:spcBef>
              <a:buFont typeface="Arial" panose="020B0604020202020204" pitchFamily="34" charset="0"/>
              <a:buChar char="•"/>
            </a:pPr>
            <a:r>
              <a:rPr lang="en-US" sz="2400" b="1" i="0" dirty="0">
                <a:solidFill>
                  <a:srgbClr val="32323B"/>
                </a:solidFill>
                <a:effectLst/>
                <a:latin typeface="__Lexend_Deca_6ae83c"/>
              </a:rPr>
              <a:t>The Role of Athletics in College Admissions: </a:t>
            </a:r>
            <a:r>
              <a:rPr lang="en-US" sz="2400" b="0" i="0" dirty="0">
                <a:solidFill>
                  <a:srgbClr val="32323B"/>
                </a:solidFill>
                <a:effectLst/>
                <a:latin typeface="__Lexend_Deca_6ae83c"/>
              </a:rPr>
              <a:t>Sports can be a ticket to higher education. Research how athletics influence college admissions and scholarships for current college students.</a:t>
            </a:r>
          </a:p>
          <a:p>
            <a:pPr algn="l">
              <a:spcBef>
                <a:spcPts val="0"/>
              </a:spcBef>
              <a:buFont typeface="Arial" panose="020B0604020202020204" pitchFamily="34" charset="0"/>
              <a:buChar char="•"/>
            </a:pPr>
            <a:r>
              <a:rPr lang="en-US" sz="2400" b="1" i="0" dirty="0">
                <a:solidFill>
                  <a:srgbClr val="32323B"/>
                </a:solidFill>
                <a:effectLst/>
                <a:latin typeface="__Lexend_Deca_6ae83c"/>
              </a:rPr>
              <a:t>The Effects of Physical Activity on Mental Health: </a:t>
            </a:r>
            <a:r>
              <a:rPr lang="en-US" sz="2400" b="0" i="0" dirty="0">
                <a:solidFill>
                  <a:srgbClr val="32323B"/>
                </a:solidFill>
                <a:effectLst/>
                <a:latin typeface="__Lexend_Deca_6ae83c"/>
              </a:rPr>
              <a:t>Exercise isn’t just for the body; it’s also for the mind. Explore that in these research ideas.</a:t>
            </a:r>
          </a:p>
          <a:p>
            <a:pPr algn="l">
              <a:spcBef>
                <a:spcPts val="0"/>
              </a:spcBef>
              <a:buFont typeface="Arial" panose="020B0604020202020204" pitchFamily="34" charset="0"/>
              <a:buChar char="•"/>
            </a:pPr>
            <a:r>
              <a:rPr lang="en-US" sz="2400" b="1" i="0" dirty="0">
                <a:solidFill>
                  <a:srgbClr val="32323B"/>
                </a:solidFill>
                <a:effectLst/>
                <a:latin typeface="__Lexend_Deca_6ae83c"/>
              </a:rPr>
              <a:t>The Influence of Sports on Leadership Skills</a:t>
            </a:r>
            <a:endParaRPr lang="en-US" sz="2400" b="0" i="0" dirty="0">
              <a:solidFill>
                <a:srgbClr val="32323B"/>
              </a:solidFill>
              <a:effectLst/>
              <a:latin typeface="__Lexend_Deca_6ae83c"/>
            </a:endParaRPr>
          </a:p>
          <a:p>
            <a:pPr algn="l">
              <a:spcBef>
                <a:spcPts val="0"/>
              </a:spcBef>
              <a:buFont typeface="Arial" panose="020B0604020202020204" pitchFamily="34" charset="0"/>
              <a:buChar char="•"/>
            </a:pPr>
            <a:r>
              <a:rPr lang="en-US" sz="2400" b="0" i="0" dirty="0">
                <a:solidFill>
                  <a:srgbClr val="32323B"/>
                </a:solidFill>
                <a:effectLst/>
                <a:latin typeface="__Lexend_Deca_6ae83c"/>
              </a:rPr>
              <a:t>Sports teach more than physical skills. Analyze how participation in sports cultivates leadership qualities.</a:t>
            </a:r>
          </a:p>
          <a:p>
            <a:pPr algn="l">
              <a:spcBef>
                <a:spcPts val="0"/>
              </a:spcBef>
              <a:buFont typeface="Arial" panose="020B0604020202020204" pitchFamily="34" charset="0"/>
              <a:buChar char="•"/>
            </a:pPr>
            <a:r>
              <a:rPr lang="en-US" sz="2400" b="1" i="0" dirty="0">
                <a:solidFill>
                  <a:srgbClr val="32323B"/>
                </a:solidFill>
                <a:effectLst/>
                <a:latin typeface="__Lexend_Deca_6ae83c"/>
              </a:rPr>
              <a:t>The Future of Technology in Sports Training: </a:t>
            </a:r>
            <a:r>
              <a:rPr lang="en-US" sz="2400" b="0" i="0" dirty="0">
                <a:solidFill>
                  <a:srgbClr val="32323B"/>
                </a:solidFill>
                <a:effectLst/>
                <a:latin typeface="__Lexend_Deca_6ae83c"/>
              </a:rPr>
              <a:t>From wearable tech to virtual reality, technology is revolutionizing sports training. </a:t>
            </a:r>
          </a:p>
          <a:p>
            <a:pPr>
              <a:spcBef>
                <a:spcPts val="0"/>
              </a:spcBef>
            </a:pPr>
            <a:endParaRPr lang="en-US" sz="2400" dirty="0"/>
          </a:p>
        </p:txBody>
      </p:sp>
    </p:spTree>
    <p:extLst>
      <p:ext uri="{BB962C8B-B14F-4D97-AF65-F5344CB8AC3E}">
        <p14:creationId xmlns:p14="http://schemas.microsoft.com/office/powerpoint/2010/main" val="366423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55</TotalTime>
  <Words>1324</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__Lexend_Deca_6ae83c</vt:lpstr>
      <vt:lpstr>Arial</vt:lpstr>
      <vt:lpstr>DM Sans</vt:lpstr>
      <vt:lpstr>Gill Sans MT</vt:lpstr>
      <vt:lpstr>Gallery</vt:lpstr>
      <vt:lpstr>PowerPoint Presentation</vt:lpstr>
      <vt:lpstr>Technology Research Paper Topics </vt:lpstr>
      <vt:lpstr>Health and Medicine Topics </vt:lpstr>
      <vt:lpstr>Environment Topics </vt:lpstr>
      <vt:lpstr>Social Issues and Sociology Research Topics </vt:lpstr>
      <vt:lpstr>Science Research Topics </vt:lpstr>
      <vt:lpstr>Economics Topics </vt:lpstr>
      <vt:lpstr>Education Research Paper Topics </vt:lpstr>
      <vt:lpstr>Athletics Topics </vt:lpstr>
      <vt:lpstr>Society, Culture, and Social Science Topics  </vt:lpstr>
      <vt:lpstr>Business and Entrepreneurship Topics </vt:lpstr>
      <vt:lpstr>10 Famous Brands that Depend on Market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Ellsworth, Tricia</dc:creator>
  <cp:lastModifiedBy>Ellsworth, Tricia</cp:lastModifiedBy>
  <cp:revision>1</cp:revision>
  <dcterms:created xsi:type="dcterms:W3CDTF">2025-06-02T12:50:49Z</dcterms:created>
  <dcterms:modified xsi:type="dcterms:W3CDTF">2025-06-02T14:37:34Z</dcterms:modified>
</cp:coreProperties>
</file>